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59" r:id="rId7"/>
    <p:sldId id="261" r:id="rId8"/>
    <p:sldId id="319" r:id="rId9"/>
    <p:sldId id="337" r:id="rId10"/>
    <p:sldId id="269" r:id="rId11"/>
    <p:sldId id="262" r:id="rId12"/>
    <p:sldId id="263" r:id="rId13"/>
    <p:sldId id="264" r:id="rId14"/>
    <p:sldId id="268" r:id="rId15"/>
    <p:sldId id="260" r:id="rId16"/>
    <p:sldId id="271" r:id="rId17"/>
    <p:sldId id="270" r:id="rId18"/>
    <p:sldId id="265" r:id="rId19"/>
    <p:sldId id="272" r:id="rId20"/>
    <p:sldId id="266"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4609" autoAdjust="0"/>
  </p:normalViewPr>
  <p:slideViewPr>
    <p:cSldViewPr snapToGrid="0">
      <p:cViewPr varScale="1">
        <p:scale>
          <a:sx n="70" d="100"/>
          <a:sy n="70" d="100"/>
        </p:scale>
        <p:origin x="460" y="52"/>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b="1" dirty="0">
                <a:latin typeface="Arial" panose="020B0604020202020204" pitchFamily="34" charset="0"/>
                <a:cs typeface="Arial" panose="020B0604020202020204" pitchFamily="34" charset="0"/>
              </a:rPr>
              <a:t>Chart Title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6D46-4218-A311-1AF85670F030}"/>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6D46-4218-A311-1AF85670F030}"/>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6D46-4218-A311-1AF85670F030}"/>
            </c:ext>
          </c:extLst>
        </c:ser>
        <c:dLbls>
          <c:showLegendKey val="0"/>
          <c:showVal val="0"/>
          <c:showCatName val="0"/>
          <c:showSerName val="0"/>
          <c:showPercent val="0"/>
          <c:showBubbleSize val="0"/>
        </c:dLbls>
        <c:gapWidth val="219"/>
        <c:overlap val="-27"/>
        <c:axId val="2106605616"/>
        <c:axId val="2106604176"/>
      </c:barChart>
      <c:catAx>
        <c:axId val="21066056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06604176"/>
        <c:crosses val="autoZero"/>
        <c:auto val="1"/>
        <c:lblAlgn val="ctr"/>
        <c:lblOffset val="100"/>
        <c:noMultiLvlLbl val="0"/>
      </c:catAx>
      <c:valAx>
        <c:axId val="21066041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066056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s://www.nationalarchives.gov.uk/doc/open-government-licence/version/3/"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F49E6-C89F-961D-AE70-82B2F52A1FDB}"/>
              </a:ext>
            </a:extLst>
          </p:cNvPr>
          <p:cNvSpPr>
            <a:spLocks noGrp="1"/>
          </p:cNvSpPr>
          <p:nvPr>
            <p:ph type="ctrTitle"/>
          </p:nvPr>
        </p:nvSpPr>
        <p:spPr>
          <a:xfrm>
            <a:off x="457200" y="1489557"/>
            <a:ext cx="9144000" cy="1335749"/>
          </a:xfrm>
        </p:spPr>
        <p:txBody>
          <a:bodyPr anchor="t"/>
          <a:lstStyle>
            <a:lvl1pPr algn="l">
              <a:lnSpc>
                <a:spcPct val="100000"/>
              </a:lnSpc>
              <a:defRPr sz="4400">
                <a:solidFill>
                  <a:schemeClr val="accent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C595C3-C335-DD35-8BFE-4E432BB4A960}"/>
              </a:ext>
            </a:extLst>
          </p:cNvPr>
          <p:cNvSpPr>
            <a:spLocks noGrp="1"/>
          </p:cNvSpPr>
          <p:nvPr>
            <p:ph type="subTitle" idx="1"/>
          </p:nvPr>
        </p:nvSpPr>
        <p:spPr>
          <a:xfrm>
            <a:off x="457200" y="2992959"/>
            <a:ext cx="9144000" cy="1655762"/>
          </a:xfrm>
        </p:spPr>
        <p:txBody>
          <a:bodyPr/>
          <a:lstStyle>
            <a:lvl1pPr marL="0" indent="0" algn="l">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86F5B5F9-530C-37AF-226D-40BC21111117}"/>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5" name="Footer Placeholder 4">
            <a:extLst>
              <a:ext uri="{FF2B5EF4-FFF2-40B4-BE49-F238E27FC236}">
                <a16:creationId xmlns:a16="http://schemas.microsoft.com/office/drawing/2014/main" id="{66987131-CC1C-14EF-70C4-217798EFBE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E4E0D5-FD41-4B66-16D8-B870E7820B26}"/>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F1EF7444-7F7E-527A-9D88-CEC40D966F18}"/>
              </a:ext>
              <a:ext uri="{C183D7F6-B498-43B3-948B-1728B52AA6E4}">
                <adec:decorative xmlns:adec="http://schemas.microsoft.com/office/drawing/2017/decorative" val="1"/>
              </a:ext>
            </a:extLst>
          </p:cNvPr>
          <p:cNvSpPr/>
          <p:nvPr userDrawn="1"/>
        </p:nvSpPr>
        <p:spPr>
          <a:xfrm>
            <a:off x="0" y="4309606"/>
            <a:ext cx="12192000" cy="254839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52AC8BF-2B0D-4DE3-DEB4-E623FCCB684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05675" y="3097911"/>
            <a:ext cx="4591050" cy="2239240"/>
          </a:xfrm>
          <a:prstGeom prst="rect">
            <a:avLst/>
          </a:prstGeom>
        </p:spPr>
      </p:pic>
      <p:sp>
        <p:nvSpPr>
          <p:cNvPr id="10" name="TextBox 9">
            <a:extLst>
              <a:ext uri="{FF2B5EF4-FFF2-40B4-BE49-F238E27FC236}">
                <a16:creationId xmlns:a16="http://schemas.microsoft.com/office/drawing/2014/main" id="{6A0E1A91-D4BA-133C-7298-AF2475302818}"/>
              </a:ext>
            </a:extLst>
          </p:cNvPr>
          <p:cNvSpPr txBox="1"/>
          <p:nvPr userDrawn="1"/>
        </p:nvSpPr>
        <p:spPr>
          <a:xfrm>
            <a:off x="2066925" y="5504804"/>
            <a:ext cx="9744075" cy="461665"/>
          </a:xfrm>
          <a:prstGeom prst="rect">
            <a:avLst/>
          </a:prstGeom>
          <a:noFill/>
        </p:spPr>
        <p:txBody>
          <a:bodyPr wrap="square" rtlCol="0">
            <a:spAutoFit/>
          </a:bodyPr>
          <a:lstStyle/>
          <a:p>
            <a:pPr algn="r"/>
            <a:r>
              <a:rPr lang="en-GB" sz="2400" b="1" dirty="0">
                <a:solidFill>
                  <a:schemeClr val="bg1"/>
                </a:solidFill>
                <a:latin typeface="Arial" panose="020B0604020202020204" pitchFamily="34" charset="0"/>
                <a:cs typeface="Arial" panose="020B0604020202020204" pitchFamily="34" charset="0"/>
              </a:rPr>
              <a:t>Transmission Based Precautions (TBPs) guidance has changed</a:t>
            </a:r>
          </a:p>
        </p:txBody>
      </p:sp>
    </p:spTree>
    <p:extLst>
      <p:ext uri="{BB962C8B-B14F-4D97-AF65-F5344CB8AC3E}">
        <p14:creationId xmlns:p14="http://schemas.microsoft.com/office/powerpoint/2010/main" val="3108331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F49E6-C89F-961D-AE70-82B2F52A1FDB}"/>
              </a:ext>
            </a:extLst>
          </p:cNvPr>
          <p:cNvSpPr>
            <a:spLocks noGrp="1"/>
          </p:cNvSpPr>
          <p:nvPr>
            <p:ph type="ctrTitle"/>
          </p:nvPr>
        </p:nvSpPr>
        <p:spPr>
          <a:xfrm>
            <a:off x="47602" y="2376952"/>
            <a:ext cx="9144000" cy="1335749"/>
          </a:xfrm>
        </p:spPr>
        <p:txBody>
          <a:bodyPr anchor="t"/>
          <a:lstStyle>
            <a:lvl1pPr algn="l">
              <a:lnSpc>
                <a:spcPct val="100000"/>
              </a:lnSpc>
              <a:defRPr sz="4400">
                <a:solidFill>
                  <a:schemeClr val="accent2"/>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C595C3-C335-DD35-8BFE-4E432BB4A960}"/>
              </a:ext>
            </a:extLst>
          </p:cNvPr>
          <p:cNvSpPr>
            <a:spLocks noGrp="1"/>
          </p:cNvSpPr>
          <p:nvPr>
            <p:ph type="subTitle" idx="1"/>
          </p:nvPr>
        </p:nvSpPr>
        <p:spPr>
          <a:xfrm>
            <a:off x="47602" y="3217523"/>
            <a:ext cx="4667273" cy="1655762"/>
          </a:xfrm>
        </p:spPr>
        <p:txBody>
          <a:bodyPr/>
          <a:lstStyle>
            <a:lvl1pPr marL="0" indent="0" algn="l">
              <a:buNone/>
              <a:defRPr sz="2400" b="1">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86F5B5F9-530C-37AF-226D-40BC21111117}"/>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5" name="Footer Placeholder 4">
            <a:extLst>
              <a:ext uri="{FF2B5EF4-FFF2-40B4-BE49-F238E27FC236}">
                <a16:creationId xmlns:a16="http://schemas.microsoft.com/office/drawing/2014/main" id="{66987131-CC1C-14EF-70C4-217798EFBE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E4E0D5-FD41-4B66-16D8-B870E7820B26}"/>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F1EF7444-7F7E-527A-9D88-CEC40D966F18}"/>
              </a:ext>
              <a:ext uri="{C183D7F6-B498-43B3-948B-1728B52AA6E4}">
                <adec:decorative xmlns:adec="http://schemas.microsoft.com/office/drawing/2017/decorative" val="1"/>
              </a:ext>
            </a:extLst>
          </p:cNvPr>
          <p:cNvSpPr/>
          <p:nvPr userDrawn="1"/>
        </p:nvSpPr>
        <p:spPr>
          <a:xfrm>
            <a:off x="0" y="1"/>
            <a:ext cx="12192000" cy="1655762"/>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6A0E1A91-D4BA-133C-7298-AF2475302818}"/>
              </a:ext>
            </a:extLst>
          </p:cNvPr>
          <p:cNvSpPr txBox="1"/>
          <p:nvPr userDrawn="1"/>
        </p:nvSpPr>
        <p:spPr>
          <a:xfrm>
            <a:off x="450056" y="6075144"/>
            <a:ext cx="5500687" cy="646331"/>
          </a:xfrm>
          <a:prstGeom prst="rect">
            <a:avLst/>
          </a:prstGeom>
          <a:noFill/>
        </p:spPr>
        <p:txBody>
          <a:bodyPr wrap="square" rtlCol="0">
            <a:spAutoFit/>
          </a:bodyPr>
          <a:lstStyle/>
          <a:p>
            <a:pPr algn="l"/>
            <a:r>
              <a:rPr lang="en-GB" sz="1800" b="1" dirty="0">
                <a:solidFill>
                  <a:schemeClr val="accent3"/>
                </a:solidFill>
                <a:latin typeface="Arial" panose="020B0604020202020204" pitchFamily="34" charset="0"/>
                <a:cs typeface="Arial" panose="020B0604020202020204" pitchFamily="34" charset="0"/>
              </a:rPr>
              <a:t>Transmission Based Precautions (TBPs) guidance has changed</a:t>
            </a:r>
          </a:p>
        </p:txBody>
      </p:sp>
      <p:pic>
        <p:nvPicPr>
          <p:cNvPr id="13" name="Picture 12">
            <a:extLst>
              <a:ext uri="{FF2B5EF4-FFF2-40B4-BE49-F238E27FC236}">
                <a16:creationId xmlns:a16="http://schemas.microsoft.com/office/drawing/2014/main" id="{06B3E976-6572-32C1-ADE7-0CFCEDB9E27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48325" y="3827439"/>
            <a:ext cx="6543675" cy="3030560"/>
          </a:xfrm>
          <a:prstGeom prst="rect">
            <a:avLst/>
          </a:prstGeom>
        </p:spPr>
      </p:pic>
    </p:spTree>
    <p:extLst>
      <p:ext uri="{BB962C8B-B14F-4D97-AF65-F5344CB8AC3E}">
        <p14:creationId xmlns:p14="http://schemas.microsoft.com/office/powerpoint/2010/main" val="2763734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EF7444-7F7E-527A-9D88-CEC40D966F18}"/>
              </a:ext>
              <a:ext uri="{C183D7F6-B498-43B3-948B-1728B52AA6E4}">
                <adec:decorative xmlns:adec="http://schemas.microsoft.com/office/drawing/2017/decorative" val="1"/>
              </a:ext>
            </a:extLst>
          </p:cNvPr>
          <p:cNvSpPr/>
          <p:nvPr userDrawn="1"/>
        </p:nvSpPr>
        <p:spPr>
          <a:xfrm>
            <a:off x="0" y="0"/>
            <a:ext cx="12192000" cy="694157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B0F49E6-C89F-961D-AE70-82B2F52A1FDB}"/>
              </a:ext>
            </a:extLst>
          </p:cNvPr>
          <p:cNvSpPr>
            <a:spLocks noGrp="1"/>
          </p:cNvSpPr>
          <p:nvPr>
            <p:ph type="ctrTitle"/>
          </p:nvPr>
        </p:nvSpPr>
        <p:spPr>
          <a:xfrm>
            <a:off x="450056" y="1978457"/>
            <a:ext cx="9144000" cy="1335749"/>
          </a:xfrm>
        </p:spPr>
        <p:txBody>
          <a:bodyPr anchor="t"/>
          <a:lstStyle>
            <a:lvl1pPr algn="l">
              <a:lnSpc>
                <a:spcPct val="100000"/>
              </a:lnSpc>
              <a:defRPr sz="4400">
                <a:solidFill>
                  <a:schemeClr val="bg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08C595C3-C335-DD35-8BFE-4E432BB4A960}"/>
              </a:ext>
            </a:extLst>
          </p:cNvPr>
          <p:cNvSpPr>
            <a:spLocks noGrp="1"/>
          </p:cNvSpPr>
          <p:nvPr>
            <p:ph type="subTitle" idx="1"/>
          </p:nvPr>
        </p:nvSpPr>
        <p:spPr>
          <a:xfrm>
            <a:off x="450056" y="2673782"/>
            <a:ext cx="6213471" cy="907618"/>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86F5B5F9-530C-37AF-226D-40BC21111117}"/>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5" name="Footer Placeholder 4">
            <a:extLst>
              <a:ext uri="{FF2B5EF4-FFF2-40B4-BE49-F238E27FC236}">
                <a16:creationId xmlns:a16="http://schemas.microsoft.com/office/drawing/2014/main" id="{66987131-CC1C-14EF-70C4-217798EFBE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E4E0D5-FD41-4B66-16D8-B870E7820B26}"/>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10" name="TextBox 9">
            <a:extLst>
              <a:ext uri="{FF2B5EF4-FFF2-40B4-BE49-F238E27FC236}">
                <a16:creationId xmlns:a16="http://schemas.microsoft.com/office/drawing/2014/main" id="{6A0E1A91-D4BA-133C-7298-AF2475302818}"/>
              </a:ext>
            </a:extLst>
          </p:cNvPr>
          <p:cNvSpPr txBox="1"/>
          <p:nvPr userDrawn="1"/>
        </p:nvSpPr>
        <p:spPr>
          <a:xfrm>
            <a:off x="516731" y="6418044"/>
            <a:ext cx="11576842" cy="400110"/>
          </a:xfrm>
          <a:prstGeom prst="rect">
            <a:avLst/>
          </a:prstGeom>
          <a:noFill/>
        </p:spPr>
        <p:txBody>
          <a:bodyPr wrap="square" rtlCol="0">
            <a:spAutoFit/>
          </a:bodyPr>
          <a:lstStyle/>
          <a:p>
            <a:pPr algn="r"/>
            <a:r>
              <a:rPr lang="en-GB" sz="2000" b="1"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13" name="Picture 12">
            <a:extLst>
              <a:ext uri="{FF2B5EF4-FFF2-40B4-BE49-F238E27FC236}">
                <a16:creationId xmlns:a16="http://schemas.microsoft.com/office/drawing/2014/main" id="{06B3E976-6572-32C1-ADE7-0CFCEDB9E27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6968497" y="3827439"/>
            <a:ext cx="5058401" cy="2467186"/>
          </a:xfrm>
          <a:prstGeom prst="rect">
            <a:avLst/>
          </a:prstGeom>
        </p:spPr>
      </p:pic>
    </p:spTree>
    <p:extLst>
      <p:ext uri="{BB962C8B-B14F-4D97-AF65-F5344CB8AC3E}">
        <p14:creationId xmlns:p14="http://schemas.microsoft.com/office/powerpoint/2010/main" val="2424338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213CB23-C100-1099-987A-08856AAEEF3B}"/>
              </a:ext>
              <a:ext uri="{C183D7F6-B498-43B3-948B-1728B52AA6E4}">
                <adec:decorative xmlns:adec="http://schemas.microsoft.com/office/drawing/2017/decorative" val="1"/>
              </a:ext>
            </a:extLst>
          </p:cNvPr>
          <p:cNvSpPr/>
          <p:nvPr userDrawn="1"/>
        </p:nvSpPr>
        <p:spPr>
          <a:xfrm>
            <a:off x="0" y="0"/>
            <a:ext cx="12192000" cy="694157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8B6B1E9-B0E9-D4CD-02F6-E935A32F232D}"/>
              </a:ext>
            </a:extLst>
          </p:cNvPr>
          <p:cNvSpPr>
            <a:spLocks noGrp="1"/>
          </p:cNvSpPr>
          <p:nvPr>
            <p:ph type="title"/>
          </p:nvPr>
        </p:nvSpPr>
        <p:spPr>
          <a:xfrm>
            <a:off x="527050" y="1655253"/>
            <a:ext cx="9315040" cy="866312"/>
          </a:xfrm>
        </p:spPr>
        <p:txBody>
          <a:bodyPr anchor="t"/>
          <a:lstStyle>
            <a:lvl1pPr>
              <a:lnSpc>
                <a:spcPct val="100000"/>
              </a:lnSpc>
              <a:defRPr sz="4400">
                <a:solidFill>
                  <a:schemeClr val="bg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27D608B5-6021-B8C9-A3D3-A6283648469A}"/>
              </a:ext>
            </a:extLst>
          </p:cNvPr>
          <p:cNvSpPr>
            <a:spLocks noGrp="1"/>
          </p:cNvSpPr>
          <p:nvPr>
            <p:ph type="body" idx="1"/>
          </p:nvPr>
        </p:nvSpPr>
        <p:spPr>
          <a:xfrm>
            <a:off x="527050" y="2521565"/>
            <a:ext cx="10515600" cy="150018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34F30E7-3B94-9F61-DAE1-F7B3F220F181}"/>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5" name="Footer Placeholder 4">
            <a:extLst>
              <a:ext uri="{FF2B5EF4-FFF2-40B4-BE49-F238E27FC236}">
                <a16:creationId xmlns:a16="http://schemas.microsoft.com/office/drawing/2014/main" id="{F5DD2BA5-E0FF-1CF6-6FEC-8B271E7B89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8A3DCA-2C96-3CF3-A430-4649A219CEBA}"/>
              </a:ext>
            </a:extLst>
          </p:cNvPr>
          <p:cNvSpPr>
            <a:spLocks noGrp="1"/>
          </p:cNvSpPr>
          <p:nvPr>
            <p:ph type="sldNum" sz="quarter" idx="12"/>
          </p:nvPr>
        </p:nvSpPr>
        <p:spPr/>
        <p:txBody>
          <a:bodyPr/>
          <a:lstStyle/>
          <a:p>
            <a:fld id="{54246115-A70C-48BD-BC0F-65B041D243CA}" type="slidenum">
              <a:rPr lang="en-GB" smtClean="0"/>
              <a:t>‹#›</a:t>
            </a:fld>
            <a:endParaRPr lang="en-GB"/>
          </a:p>
        </p:txBody>
      </p:sp>
      <p:pic>
        <p:nvPicPr>
          <p:cNvPr id="8" name="Picture 7">
            <a:extLst>
              <a:ext uri="{FF2B5EF4-FFF2-40B4-BE49-F238E27FC236}">
                <a16:creationId xmlns:a16="http://schemas.microsoft.com/office/drawing/2014/main" id="{0BF9BDE7-1564-BAE5-2678-9F4CFE51794F}"/>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17786" y="5324476"/>
            <a:ext cx="2431339" cy="1185862"/>
          </a:xfrm>
          <a:prstGeom prst="rect">
            <a:avLst/>
          </a:prstGeom>
        </p:spPr>
      </p:pic>
      <p:sp>
        <p:nvSpPr>
          <p:cNvPr id="9" name="TextBox 8">
            <a:extLst>
              <a:ext uri="{FF2B5EF4-FFF2-40B4-BE49-F238E27FC236}">
                <a16:creationId xmlns:a16="http://schemas.microsoft.com/office/drawing/2014/main" id="{67F9B5A1-D4E0-4AF0-5C52-E593A55919C7}"/>
              </a:ext>
            </a:extLst>
          </p:cNvPr>
          <p:cNvSpPr txBox="1"/>
          <p:nvPr userDrawn="1"/>
        </p:nvSpPr>
        <p:spPr>
          <a:xfrm>
            <a:off x="527050" y="6569273"/>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spTree>
    <p:extLst>
      <p:ext uri="{BB962C8B-B14F-4D97-AF65-F5344CB8AC3E}">
        <p14:creationId xmlns:p14="http://schemas.microsoft.com/office/powerpoint/2010/main" val="2863026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BDC4F-B4AD-1F58-9365-CDFFEF950326}"/>
              </a:ext>
            </a:extLst>
          </p:cNvPr>
          <p:cNvSpPr>
            <a:spLocks noGrp="1"/>
          </p:cNvSpPr>
          <p:nvPr>
            <p:ph type="title"/>
          </p:nvPr>
        </p:nvSpPr>
        <p:spPr>
          <a:xfrm>
            <a:off x="395748" y="1297550"/>
            <a:ext cx="10515600" cy="539443"/>
          </a:xfrm>
        </p:spPr>
        <p:txBody>
          <a:bodyPr anchor="t"/>
          <a:lstStyle>
            <a:lvl1pPr>
              <a:lnSpc>
                <a:spcPct val="100000"/>
              </a:lnSpc>
              <a:defRPr sz="3200">
                <a:solidFill>
                  <a:schemeClr val="accent1"/>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762D3586-D8B6-869F-6806-E268FE79FD11}"/>
              </a:ext>
            </a:extLst>
          </p:cNvPr>
          <p:cNvSpPr>
            <a:spLocks noGrp="1"/>
          </p:cNvSpPr>
          <p:nvPr>
            <p:ph idx="1"/>
          </p:nvPr>
        </p:nvSpPr>
        <p:spPr>
          <a:xfrm>
            <a:off x="395748" y="2187574"/>
            <a:ext cx="10515600" cy="4351338"/>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E6B5E428-6ACB-E8B0-CDEE-FEC93F468A8B}"/>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5" name="Footer Placeholder 4">
            <a:extLst>
              <a:ext uri="{FF2B5EF4-FFF2-40B4-BE49-F238E27FC236}">
                <a16:creationId xmlns:a16="http://schemas.microsoft.com/office/drawing/2014/main" id="{20D1CB99-F56E-0675-F080-3A30AF094C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484383-9AC5-D56B-7DA8-5774787CDCAE}"/>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8717105A-FDB2-1575-E937-BAD70A3C33FF}"/>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783F003-4422-56ED-B9D0-FFF93DDEC825}"/>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9" name="Picture 8">
            <a:extLst>
              <a:ext uri="{FF2B5EF4-FFF2-40B4-BE49-F238E27FC236}">
                <a16:creationId xmlns:a16="http://schemas.microsoft.com/office/drawing/2014/main" id="{2EFA444E-8171-46B1-C400-B25E6CACC42D}"/>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1244413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81E82-F6B5-54BC-7C72-A4A4E2A5FF20}"/>
              </a:ext>
            </a:extLst>
          </p:cNvPr>
          <p:cNvSpPr>
            <a:spLocks noGrp="1"/>
          </p:cNvSpPr>
          <p:nvPr>
            <p:ph type="title"/>
          </p:nvPr>
        </p:nvSpPr>
        <p:spPr>
          <a:xfrm>
            <a:off x="838200" y="784220"/>
            <a:ext cx="10515600" cy="1325563"/>
          </a:xfrm>
        </p:spPr>
        <p:txBody>
          <a:bodyPr anchor="t"/>
          <a:lstStyle>
            <a:lvl1pPr>
              <a:defRPr sz="3200">
                <a:solidFill>
                  <a:schemeClr val="accent1"/>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7A9AF700-B71D-8310-336A-20F7A08790D1}"/>
              </a:ext>
            </a:extLst>
          </p:cNvPr>
          <p:cNvSpPr>
            <a:spLocks noGrp="1"/>
          </p:cNvSpPr>
          <p:nvPr>
            <p:ph sz="half" idx="1"/>
          </p:nvPr>
        </p:nvSpPr>
        <p:spPr>
          <a:xfrm>
            <a:off x="838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424FE165-7833-951B-B5B5-66433B49FC8F}"/>
              </a:ext>
            </a:extLst>
          </p:cNvPr>
          <p:cNvSpPr>
            <a:spLocks noGrp="1"/>
          </p:cNvSpPr>
          <p:nvPr>
            <p:ph sz="half" idx="2"/>
          </p:nvPr>
        </p:nvSpPr>
        <p:spPr>
          <a:xfrm>
            <a:off x="6172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a:extLst>
              <a:ext uri="{FF2B5EF4-FFF2-40B4-BE49-F238E27FC236}">
                <a16:creationId xmlns:a16="http://schemas.microsoft.com/office/drawing/2014/main" id="{3731F6AF-BE75-AE2D-9952-5D2D9E436C47}"/>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6" name="Footer Placeholder 5">
            <a:extLst>
              <a:ext uri="{FF2B5EF4-FFF2-40B4-BE49-F238E27FC236}">
                <a16:creationId xmlns:a16="http://schemas.microsoft.com/office/drawing/2014/main" id="{2DEF36B4-67EE-0223-3A08-F7AA28B2BF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6F22FB-4D26-2E02-81E2-9408FE44EAB7}"/>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8" name="Rectangle 7">
            <a:extLst>
              <a:ext uri="{FF2B5EF4-FFF2-40B4-BE49-F238E27FC236}">
                <a16:creationId xmlns:a16="http://schemas.microsoft.com/office/drawing/2014/main" id="{6A421659-FDC1-C54D-60AD-9065DBA54195}"/>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0AC1E7A2-634C-2640-C358-1420D5D9B08C}"/>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10" name="Picture 9">
            <a:extLst>
              <a:ext uri="{FF2B5EF4-FFF2-40B4-BE49-F238E27FC236}">
                <a16:creationId xmlns:a16="http://schemas.microsoft.com/office/drawing/2014/main" id="{0E48EE85-B8B0-ADA2-8C7A-440EBD51073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316312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7BB74-56D0-B508-78F0-9838A7FAD396}"/>
              </a:ext>
            </a:extLst>
          </p:cNvPr>
          <p:cNvSpPr>
            <a:spLocks noGrp="1"/>
          </p:cNvSpPr>
          <p:nvPr>
            <p:ph type="title"/>
          </p:nvPr>
        </p:nvSpPr>
        <p:spPr>
          <a:xfrm>
            <a:off x="827088" y="767556"/>
            <a:ext cx="10515600" cy="1325563"/>
          </a:xfrm>
        </p:spPr>
        <p:txBody>
          <a:bodyPr anchor="t"/>
          <a:lstStyle>
            <a:lvl1pPr>
              <a:defRPr sz="3200">
                <a:solidFill>
                  <a:schemeClr val="accent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D007AB81-7D2F-8B6C-909E-B25091F47684}"/>
              </a:ext>
            </a:extLst>
          </p:cNvPr>
          <p:cNvSpPr>
            <a:spLocks noGrp="1"/>
          </p:cNvSpPr>
          <p:nvPr>
            <p:ph type="body" idx="1"/>
          </p:nvPr>
        </p:nvSpPr>
        <p:spPr>
          <a:xfrm>
            <a:off x="839788" y="1681163"/>
            <a:ext cx="5157787" cy="823912"/>
          </a:xfr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3283834-ADFD-8DE4-5B51-8AACAC43FF31}"/>
              </a:ext>
            </a:extLst>
          </p:cNvPr>
          <p:cNvSpPr>
            <a:spLocks noGrp="1"/>
          </p:cNvSpPr>
          <p:nvPr>
            <p:ph sz="half" idx="2"/>
          </p:nvPr>
        </p:nvSpPr>
        <p:spPr>
          <a:xfrm>
            <a:off x="839788" y="2505075"/>
            <a:ext cx="5157787"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435A9648-C833-787A-FBD1-023F264F90EE}"/>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078624F1-27B9-F58F-52A2-9955E06808E7}"/>
              </a:ext>
            </a:extLst>
          </p:cNvPr>
          <p:cNvSpPr>
            <a:spLocks noGrp="1"/>
          </p:cNvSpPr>
          <p:nvPr>
            <p:ph sz="quarter" idx="4"/>
          </p:nvPr>
        </p:nvSpPr>
        <p:spPr>
          <a:xfrm>
            <a:off x="6172200" y="2505075"/>
            <a:ext cx="5183188"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6">
            <a:extLst>
              <a:ext uri="{FF2B5EF4-FFF2-40B4-BE49-F238E27FC236}">
                <a16:creationId xmlns:a16="http://schemas.microsoft.com/office/drawing/2014/main" id="{132639B3-3098-CABB-6FE5-4225558B1741}"/>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8" name="Footer Placeholder 7">
            <a:extLst>
              <a:ext uri="{FF2B5EF4-FFF2-40B4-BE49-F238E27FC236}">
                <a16:creationId xmlns:a16="http://schemas.microsoft.com/office/drawing/2014/main" id="{8A16ED4D-5642-8233-956C-9EC8F6092C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7B2336-3715-D88E-D6B8-2AF0108B61BF}"/>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10" name="Rectangle 9">
            <a:extLst>
              <a:ext uri="{FF2B5EF4-FFF2-40B4-BE49-F238E27FC236}">
                <a16:creationId xmlns:a16="http://schemas.microsoft.com/office/drawing/2014/main" id="{F517BD97-1013-C301-7738-9ACD66EF2FE0}"/>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AD3B4F9-9430-9513-3231-C4150BE480AE}"/>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12" name="Picture 11">
            <a:extLst>
              <a:ext uri="{FF2B5EF4-FFF2-40B4-BE49-F238E27FC236}">
                <a16:creationId xmlns:a16="http://schemas.microsoft.com/office/drawing/2014/main" id="{96E19CC7-3AF4-4B30-F3B0-2B9BDE7DAD7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4133298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726E0-997A-BFEC-09FA-0D5E399FAF79}"/>
              </a:ext>
            </a:extLst>
          </p:cNvPr>
          <p:cNvSpPr>
            <a:spLocks noGrp="1"/>
          </p:cNvSpPr>
          <p:nvPr>
            <p:ph type="title"/>
          </p:nvPr>
        </p:nvSpPr>
        <p:spPr>
          <a:xfrm>
            <a:off x="333375" y="1219840"/>
            <a:ext cx="10515600" cy="898384"/>
          </a:xfrm>
        </p:spPr>
        <p:txBody>
          <a:bodyPr anchor="t"/>
          <a:lstStyle>
            <a:lvl1pPr>
              <a:defRPr sz="3200">
                <a:solidFill>
                  <a:schemeClr val="accent1"/>
                </a:solidFill>
              </a:defRPr>
            </a:lvl1pPr>
          </a:lstStyle>
          <a:p>
            <a:r>
              <a:rPr lang="en-US" dirty="0"/>
              <a:t>Click to edit Master title style</a:t>
            </a:r>
            <a:endParaRPr lang="en-GB" dirty="0"/>
          </a:p>
        </p:txBody>
      </p:sp>
      <p:sp>
        <p:nvSpPr>
          <p:cNvPr id="3" name="Date Placeholder 2">
            <a:extLst>
              <a:ext uri="{FF2B5EF4-FFF2-40B4-BE49-F238E27FC236}">
                <a16:creationId xmlns:a16="http://schemas.microsoft.com/office/drawing/2014/main" id="{CF5F2C4C-848B-6483-00BF-C9652C336844}"/>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4" name="Footer Placeholder 3">
            <a:extLst>
              <a:ext uri="{FF2B5EF4-FFF2-40B4-BE49-F238E27FC236}">
                <a16:creationId xmlns:a16="http://schemas.microsoft.com/office/drawing/2014/main" id="{A9540702-116A-C85D-6D28-D6FE4954C3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782FAB-A65F-0AAF-227E-C58FD97175D2}"/>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6" name="Rectangle 5">
            <a:extLst>
              <a:ext uri="{FF2B5EF4-FFF2-40B4-BE49-F238E27FC236}">
                <a16:creationId xmlns:a16="http://schemas.microsoft.com/office/drawing/2014/main" id="{623F2D3C-76B0-03D2-811D-FF83E44B1B3A}"/>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B867BFE-2169-0DE1-010C-382F0329066A}"/>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8" name="Picture 7">
            <a:extLst>
              <a:ext uri="{FF2B5EF4-FFF2-40B4-BE49-F238E27FC236}">
                <a16:creationId xmlns:a16="http://schemas.microsoft.com/office/drawing/2014/main" id="{00E7DE31-AC6A-4ED3-579A-D348C4E41A2E}"/>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1063557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66810F-7783-9D89-4A3A-0A7D4FFB2BDA}"/>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3" name="Footer Placeholder 2">
            <a:extLst>
              <a:ext uri="{FF2B5EF4-FFF2-40B4-BE49-F238E27FC236}">
                <a16:creationId xmlns:a16="http://schemas.microsoft.com/office/drawing/2014/main" id="{4209A44F-2592-C59C-A59F-5D90ECC88C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398CCE-05DE-35CB-0793-63E508D74419}"/>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5" name="Rectangle 4">
            <a:extLst>
              <a:ext uri="{FF2B5EF4-FFF2-40B4-BE49-F238E27FC236}">
                <a16:creationId xmlns:a16="http://schemas.microsoft.com/office/drawing/2014/main" id="{BDE8D2B7-D5D7-0D46-CA2F-DD91DCF9EAA7}"/>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A229A79-4F73-0B4B-77B9-D697AD693501}"/>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7" name="Picture 6">
            <a:extLst>
              <a:ext uri="{FF2B5EF4-FFF2-40B4-BE49-F238E27FC236}">
                <a16:creationId xmlns:a16="http://schemas.microsoft.com/office/drawing/2014/main" id="{CA248F73-3622-6CBE-40C6-4E721C98F21F}"/>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1562374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279C7-5031-672B-0BBE-C4632EDA87D7}"/>
              </a:ext>
            </a:extLst>
          </p:cNvPr>
          <p:cNvSpPr>
            <a:spLocks noGrp="1"/>
          </p:cNvSpPr>
          <p:nvPr>
            <p:ph type="title"/>
          </p:nvPr>
        </p:nvSpPr>
        <p:spPr>
          <a:xfrm>
            <a:off x="839788" y="457200"/>
            <a:ext cx="3932237" cy="1600200"/>
          </a:xfrm>
        </p:spPr>
        <p:txBody>
          <a:bodyPr anchor="b"/>
          <a:lstStyle>
            <a:lvl1pPr>
              <a:defRPr sz="3200">
                <a:solidFill>
                  <a:schemeClr val="accent1"/>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0D890AA3-2895-FB0A-13E7-53A1EDB9047F}"/>
              </a:ext>
            </a:extLst>
          </p:cNvPr>
          <p:cNvSpPr>
            <a:spLocks noGrp="1"/>
          </p:cNvSpPr>
          <p:nvPr>
            <p:ph idx="1"/>
          </p:nvPr>
        </p:nvSpPr>
        <p:spPr>
          <a:xfrm>
            <a:off x="5183188" y="987425"/>
            <a:ext cx="6172200" cy="4873625"/>
          </a:xfrm>
        </p:spPr>
        <p:txBody>
          <a:bodyP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a:extLst>
              <a:ext uri="{FF2B5EF4-FFF2-40B4-BE49-F238E27FC236}">
                <a16:creationId xmlns:a16="http://schemas.microsoft.com/office/drawing/2014/main" id="{5575A90C-B755-F38B-2412-E02F61C46D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C6695CE-6942-99D9-F23A-9A4DFA3FC38D}"/>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6" name="Footer Placeholder 5">
            <a:extLst>
              <a:ext uri="{FF2B5EF4-FFF2-40B4-BE49-F238E27FC236}">
                <a16:creationId xmlns:a16="http://schemas.microsoft.com/office/drawing/2014/main" id="{6D8C6A3D-EB99-30BC-7E66-032A5A4982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B749D5-F513-B740-A53D-37E8149B32CD}"/>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8" name="Rectangle 7">
            <a:extLst>
              <a:ext uri="{FF2B5EF4-FFF2-40B4-BE49-F238E27FC236}">
                <a16:creationId xmlns:a16="http://schemas.microsoft.com/office/drawing/2014/main" id="{2CEE6320-4953-4511-F449-47CEB7092DFE}"/>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F3F7D4BE-405D-B8AD-AD35-6E6F553C92E3}"/>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10" name="Picture 9">
            <a:extLst>
              <a:ext uri="{FF2B5EF4-FFF2-40B4-BE49-F238E27FC236}">
                <a16:creationId xmlns:a16="http://schemas.microsoft.com/office/drawing/2014/main" id="{9341EDB8-D85E-F5E2-EE45-791CAA945533}"/>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3461122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FE930-48E2-D72A-D0E4-8C93700F42CC}"/>
              </a:ext>
            </a:extLst>
          </p:cNvPr>
          <p:cNvSpPr>
            <a:spLocks noGrp="1"/>
          </p:cNvSpPr>
          <p:nvPr>
            <p:ph type="title"/>
          </p:nvPr>
        </p:nvSpPr>
        <p:spPr>
          <a:xfrm>
            <a:off x="839788" y="457200"/>
            <a:ext cx="3932237" cy="1600200"/>
          </a:xfrm>
        </p:spPr>
        <p:txBody>
          <a:bodyPr anchor="b"/>
          <a:lstStyle>
            <a:lvl1pPr>
              <a:defRPr sz="3200">
                <a:solidFill>
                  <a:schemeClr val="accent1"/>
                </a:solidFill>
              </a:defRPr>
            </a:lvl1pPr>
          </a:lstStyle>
          <a:p>
            <a:r>
              <a:rPr lang="en-US" dirty="0"/>
              <a:t>Click to edit Master title style</a:t>
            </a:r>
            <a:endParaRPr lang="en-GB" dirty="0"/>
          </a:p>
        </p:txBody>
      </p:sp>
      <p:sp>
        <p:nvSpPr>
          <p:cNvPr id="3" name="Picture Placeholder 2">
            <a:extLst>
              <a:ext uri="{FF2B5EF4-FFF2-40B4-BE49-F238E27FC236}">
                <a16:creationId xmlns:a16="http://schemas.microsoft.com/office/drawing/2014/main" id="{9F942FF1-ED06-3DA0-B692-C9BD77F2CF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B21D323-FD17-53EA-FCB4-D8FADD9AD44A}"/>
              </a:ext>
            </a:extLst>
          </p:cNvPr>
          <p:cNvSpPr>
            <a:spLocks noGrp="1"/>
          </p:cNvSpPr>
          <p:nvPr>
            <p:ph type="body" sz="half" idx="2"/>
          </p:nvPr>
        </p:nvSpPr>
        <p:spPr>
          <a:xfrm>
            <a:off x="839788" y="2057400"/>
            <a:ext cx="3932237" cy="3811588"/>
          </a:xfrm>
        </p:spPr>
        <p:txBody>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872982D-221E-D433-8393-451B12C174A3}"/>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6" name="Footer Placeholder 5">
            <a:extLst>
              <a:ext uri="{FF2B5EF4-FFF2-40B4-BE49-F238E27FC236}">
                <a16:creationId xmlns:a16="http://schemas.microsoft.com/office/drawing/2014/main" id="{417C9BAF-D7BE-F030-8523-B8AD6BCC07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C76A97-CAA7-5573-B398-5F4390BA5C08}"/>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8" name="Rectangle 7">
            <a:extLst>
              <a:ext uri="{FF2B5EF4-FFF2-40B4-BE49-F238E27FC236}">
                <a16:creationId xmlns:a16="http://schemas.microsoft.com/office/drawing/2014/main" id="{2D951583-2D70-F26C-76CA-21FEF5A6F9E2}"/>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EA0F9D7B-C6DD-A4F6-19AC-B56EA125524F}"/>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10" name="Picture 9">
            <a:extLst>
              <a:ext uri="{FF2B5EF4-FFF2-40B4-BE49-F238E27FC236}">
                <a16:creationId xmlns:a16="http://schemas.microsoft.com/office/drawing/2014/main" id="{87089E91-850D-EC43-B702-CF11EAB0F1F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4140622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213B1-4F27-D84C-0360-6C26C83EA822}"/>
              </a:ext>
            </a:extLst>
          </p:cNvPr>
          <p:cNvSpPr>
            <a:spLocks noGrp="1"/>
          </p:cNvSpPr>
          <p:nvPr>
            <p:ph type="title"/>
          </p:nvPr>
        </p:nvSpPr>
        <p:spPr/>
        <p:txBody>
          <a:bodyPr/>
          <a:lstStyle>
            <a:lvl1pPr>
              <a:defRPr sz="3200">
                <a:solidFill>
                  <a:schemeClr val="accent1"/>
                </a:solidFill>
              </a:defRPr>
            </a:lvl1pPr>
          </a:lstStyle>
          <a:p>
            <a:r>
              <a:rPr lang="en-US" dirty="0"/>
              <a:t>Click to edit Master title style</a:t>
            </a:r>
            <a:endParaRPr lang="en-GB" dirty="0"/>
          </a:p>
        </p:txBody>
      </p:sp>
      <p:sp>
        <p:nvSpPr>
          <p:cNvPr id="3" name="Vertical Text Placeholder 2">
            <a:extLst>
              <a:ext uri="{FF2B5EF4-FFF2-40B4-BE49-F238E27FC236}">
                <a16:creationId xmlns:a16="http://schemas.microsoft.com/office/drawing/2014/main" id="{A22EF702-1B21-FFB0-7D2E-D66D22A5E580}"/>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6AFE29D0-F072-C048-890D-52A7E444EE97}"/>
              </a:ext>
            </a:extLst>
          </p:cNvPr>
          <p:cNvSpPr>
            <a:spLocks noGrp="1"/>
          </p:cNvSpPr>
          <p:nvPr>
            <p:ph type="dt" sz="half" idx="10"/>
          </p:nvPr>
        </p:nvSpPr>
        <p:spPr/>
        <p:txBody>
          <a:bodyPr/>
          <a:lstStyle/>
          <a:p>
            <a:fld id="{2D2D35D4-3B2F-4549-A7C1-4D14BBE5621C}" type="datetimeFigureOut">
              <a:rPr lang="en-GB" smtClean="0"/>
              <a:t>11/08/2026</a:t>
            </a:fld>
            <a:endParaRPr lang="en-GB"/>
          </a:p>
        </p:txBody>
      </p:sp>
      <p:sp>
        <p:nvSpPr>
          <p:cNvPr id="5" name="Footer Placeholder 4">
            <a:extLst>
              <a:ext uri="{FF2B5EF4-FFF2-40B4-BE49-F238E27FC236}">
                <a16:creationId xmlns:a16="http://schemas.microsoft.com/office/drawing/2014/main" id="{8DB18BAF-41EC-1702-9706-2531C033AB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F807CE-2ABB-67FB-8979-F451DA928E41}"/>
              </a:ext>
            </a:extLst>
          </p:cNvPr>
          <p:cNvSpPr>
            <a:spLocks noGrp="1"/>
          </p:cNvSpPr>
          <p:nvPr>
            <p:ph type="sldNum" sz="quarter" idx="12"/>
          </p:nvPr>
        </p:nvSpPr>
        <p:spPr/>
        <p:txBody>
          <a:bodyPr/>
          <a:lstStyle/>
          <a:p>
            <a:fld id="{54246115-A70C-48BD-BC0F-65B041D243CA}" type="slidenum">
              <a:rPr lang="en-GB" smtClean="0"/>
              <a:t>‹#›</a:t>
            </a:fld>
            <a:endParaRPr lang="en-GB"/>
          </a:p>
        </p:txBody>
      </p:sp>
      <p:sp>
        <p:nvSpPr>
          <p:cNvPr id="7" name="Rectangle 6">
            <a:extLst>
              <a:ext uri="{FF2B5EF4-FFF2-40B4-BE49-F238E27FC236}">
                <a16:creationId xmlns:a16="http://schemas.microsoft.com/office/drawing/2014/main" id="{23386091-6C07-FAB8-DAEC-9632C1F501C7}"/>
              </a:ext>
              <a:ext uri="{C183D7F6-B498-43B3-948B-1728B52AA6E4}">
                <adec:decorative xmlns:adec="http://schemas.microsoft.com/office/drawing/2017/decorative" val="1"/>
              </a:ext>
            </a:extLst>
          </p:cNvPr>
          <p:cNvSpPr/>
          <p:nvPr userDrawn="1"/>
        </p:nvSpPr>
        <p:spPr>
          <a:xfrm>
            <a:off x="0" y="0"/>
            <a:ext cx="12192000" cy="539443"/>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C3F65E0B-6528-6316-4C24-E0AAA657321C}"/>
              </a:ext>
            </a:extLst>
          </p:cNvPr>
          <p:cNvSpPr txBox="1"/>
          <p:nvPr userDrawn="1"/>
        </p:nvSpPr>
        <p:spPr>
          <a:xfrm>
            <a:off x="505978" y="115832"/>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9" name="Picture 8">
            <a:extLst>
              <a:ext uri="{FF2B5EF4-FFF2-40B4-BE49-F238E27FC236}">
                <a16:creationId xmlns:a16="http://schemas.microsoft.com/office/drawing/2014/main" id="{CFDF3742-721D-DEE7-C987-80200075B3D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65372" y="5876925"/>
            <a:ext cx="1939815" cy="898383"/>
          </a:xfrm>
          <a:prstGeom prst="rect">
            <a:avLst/>
          </a:prstGeom>
        </p:spPr>
      </p:pic>
    </p:spTree>
    <p:extLst>
      <p:ext uri="{BB962C8B-B14F-4D97-AF65-F5344CB8AC3E}">
        <p14:creationId xmlns:p14="http://schemas.microsoft.com/office/powerpoint/2010/main" val="2017018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847723-C4D0-490B-E054-A0464990E338}"/>
              </a:ext>
              <a:ext uri="{C183D7F6-B498-43B3-948B-1728B52AA6E4}">
                <adec:decorative xmlns:adec="http://schemas.microsoft.com/office/drawing/2017/decorative" val="1"/>
              </a:ext>
            </a:extLst>
          </p:cNvPr>
          <p:cNvSpPr/>
          <p:nvPr userDrawn="1"/>
        </p:nvSpPr>
        <p:spPr>
          <a:xfrm>
            <a:off x="0" y="0"/>
            <a:ext cx="12192000" cy="6858000"/>
          </a:xfrm>
          <a:prstGeom prst="rect">
            <a:avLst/>
          </a:prstGeom>
          <a:gradFill>
            <a:gsLst>
              <a:gs pos="0">
                <a:schemeClr val="accent2"/>
              </a:gs>
              <a:gs pos="60000">
                <a:srgbClr val="22287D"/>
              </a:gs>
              <a:gs pos="39000">
                <a:schemeClr val="accent3"/>
              </a:gs>
              <a:gs pos="100000">
                <a:schemeClr val="accent1"/>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0E42DAF-FBB7-A65B-EC0F-987AC37A326A}"/>
              </a:ext>
            </a:extLst>
          </p:cNvPr>
          <p:cNvSpPr txBox="1"/>
          <p:nvPr userDrawn="1"/>
        </p:nvSpPr>
        <p:spPr>
          <a:xfrm>
            <a:off x="332269" y="6401766"/>
            <a:ext cx="11576842" cy="307777"/>
          </a:xfrm>
          <a:prstGeom prst="rect">
            <a:avLst/>
          </a:prstGeom>
          <a:noFill/>
        </p:spPr>
        <p:txBody>
          <a:bodyPr wrap="square" rtlCol="0">
            <a:spAutoFit/>
          </a:bodyPr>
          <a:lstStyle/>
          <a:p>
            <a:pPr algn="r"/>
            <a:r>
              <a:rPr lang="en-GB" sz="1400" b="0" dirty="0">
                <a:solidFill>
                  <a:schemeClr val="bg1"/>
                </a:solidFill>
                <a:latin typeface="Arial" panose="020B0604020202020204" pitchFamily="34" charset="0"/>
                <a:cs typeface="Arial" panose="020B0604020202020204" pitchFamily="34" charset="0"/>
              </a:rPr>
              <a:t>Transmission Based Precautions (TBPs) guidance has changed</a:t>
            </a:r>
          </a:p>
        </p:txBody>
      </p:sp>
      <p:pic>
        <p:nvPicPr>
          <p:cNvPr id="9" name="Picture 8">
            <a:extLst>
              <a:ext uri="{FF2B5EF4-FFF2-40B4-BE49-F238E27FC236}">
                <a16:creationId xmlns:a16="http://schemas.microsoft.com/office/drawing/2014/main" id="{45C97308-2883-D888-1ABF-6EE9E1E3B61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049260" y="5453149"/>
            <a:ext cx="1831857" cy="893470"/>
          </a:xfrm>
          <a:prstGeom prst="rect">
            <a:avLst/>
          </a:prstGeom>
        </p:spPr>
      </p:pic>
      <p:sp>
        <p:nvSpPr>
          <p:cNvPr id="10" name="Rectangle: Single Corner Rounded 9">
            <a:extLst>
              <a:ext uri="{FF2B5EF4-FFF2-40B4-BE49-F238E27FC236}">
                <a16:creationId xmlns:a16="http://schemas.microsoft.com/office/drawing/2014/main" id="{697AC7FD-F688-1D7B-AB98-2A188611AD02}"/>
              </a:ext>
              <a:ext uri="{C183D7F6-B498-43B3-948B-1728B52AA6E4}">
                <adec:decorative xmlns:adec="http://schemas.microsoft.com/office/drawing/2017/decorative" val="1"/>
              </a:ext>
            </a:extLst>
          </p:cNvPr>
          <p:cNvSpPr/>
          <p:nvPr userDrawn="1"/>
        </p:nvSpPr>
        <p:spPr>
          <a:xfrm>
            <a:off x="3183118" y="1622596"/>
            <a:ext cx="5825764" cy="3440784"/>
          </a:xfrm>
          <a:prstGeom prst="round1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5F264180-4C6B-82D6-DAD0-02DAAAFEF0F4}"/>
              </a:ext>
            </a:extLst>
          </p:cNvPr>
          <p:cNvSpPr txBox="1"/>
          <p:nvPr userDrawn="1"/>
        </p:nvSpPr>
        <p:spPr>
          <a:xfrm>
            <a:off x="3491012" y="2136338"/>
            <a:ext cx="5259356" cy="2585323"/>
          </a:xfrm>
          <a:prstGeom prst="rect">
            <a:avLst/>
          </a:prstGeom>
          <a:noFill/>
        </p:spPr>
        <p:txBody>
          <a:bodyPr wrap="square" rtlCol="0">
            <a:spAutoFit/>
          </a:bodyPr>
          <a:lstStyle/>
          <a:p>
            <a:r>
              <a:rPr lang="en-GB" dirty="0"/>
              <a:t>This guidance has been produced by Antimicrobial Resistance and Healthcare Associated Infection (ARHAI) Scotland as part of the NHS Scotland Assure service in Public Services Delivery Scotland.</a:t>
            </a:r>
          </a:p>
          <a:p>
            <a:r>
              <a:rPr lang="en-GB" dirty="0"/>
              <a:t> </a:t>
            </a:r>
          </a:p>
          <a:p>
            <a:r>
              <a:rPr lang="en-GB" dirty="0"/>
              <a:t>© Public Services Delivery Scotland 2026. All content is available under the </a:t>
            </a:r>
            <a:r>
              <a:rPr lang="en-GB" dirty="0">
                <a:hlinkClick r:id="rId3"/>
              </a:rPr>
              <a:t>Open Government Licence v3.0 </a:t>
            </a:r>
            <a:r>
              <a:rPr lang="en-GB" dirty="0"/>
              <a:t>except for graphic assets and where otherwise stated.</a:t>
            </a:r>
          </a:p>
        </p:txBody>
      </p:sp>
    </p:spTree>
    <p:extLst>
      <p:ext uri="{BB962C8B-B14F-4D97-AF65-F5344CB8AC3E}">
        <p14:creationId xmlns:p14="http://schemas.microsoft.com/office/powerpoint/2010/main" val="134576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1B3DA6-CA44-1083-E62C-70550FD1F9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263955DA-8362-8CA6-4050-6DC7D66A4F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0D1EEBA5-B5F7-C36A-42B6-4F3E342720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Arial" panose="020B0604020202020204" pitchFamily="34" charset="0"/>
                <a:cs typeface="Arial" panose="020B0604020202020204" pitchFamily="34" charset="0"/>
              </a:defRPr>
            </a:lvl1pPr>
          </a:lstStyle>
          <a:p>
            <a:fld id="{2D2D35D4-3B2F-4549-A7C1-4D14BBE5621C}" type="datetimeFigureOut">
              <a:rPr lang="en-GB" smtClean="0"/>
              <a:pPr/>
              <a:t>11/08/2026</a:t>
            </a:fld>
            <a:endParaRPr lang="en-GB" dirty="0">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BDEA0BEB-92FA-DEA8-B936-7A903A9D47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Arial" panose="020B0604020202020204" pitchFamily="34" charset="0"/>
                <a:cs typeface="Arial" panose="020B0604020202020204" pitchFamily="34" charset="0"/>
              </a:defRPr>
            </a:lvl1pPr>
          </a:lstStyle>
          <a:p>
            <a:endParaRPr lang="en-GB"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D45A2D93-43C0-1D1F-F952-84CE991BB9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Arial" panose="020B0604020202020204" pitchFamily="34" charset="0"/>
                <a:cs typeface="Arial" panose="020B0604020202020204" pitchFamily="34" charset="0"/>
              </a:defRPr>
            </a:lvl1pPr>
          </a:lstStyle>
          <a:p>
            <a:fld id="{54246115-A70C-48BD-BC0F-65B041D243CA}" type="slidenum">
              <a:rPr lang="en-GB" smtClean="0"/>
              <a:pPr/>
              <a:t>‹#›</a:t>
            </a:fld>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5128266"/>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1" r:id="rId4"/>
    <p:sldLayoutId id="2147483650"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A0C3E-319F-B5B1-30DA-D04A15806872}"/>
              </a:ext>
            </a:extLst>
          </p:cNvPr>
          <p:cNvSpPr>
            <a:spLocks noGrp="1"/>
          </p:cNvSpPr>
          <p:nvPr>
            <p:ph type="ctrTitle"/>
          </p:nvPr>
        </p:nvSpPr>
        <p:spPr>
          <a:xfrm>
            <a:off x="457200" y="1737207"/>
            <a:ext cx="9944100" cy="1335749"/>
          </a:xfrm>
        </p:spPr>
        <p:txBody>
          <a:bodyPr/>
          <a:lstStyle/>
          <a:p>
            <a:r>
              <a:rPr lang="en-GB" dirty="0"/>
              <a:t>Presentation title to go here</a:t>
            </a:r>
          </a:p>
        </p:txBody>
      </p:sp>
      <p:sp>
        <p:nvSpPr>
          <p:cNvPr id="3" name="Subtitle 2">
            <a:extLst>
              <a:ext uri="{FF2B5EF4-FFF2-40B4-BE49-F238E27FC236}">
                <a16:creationId xmlns:a16="http://schemas.microsoft.com/office/drawing/2014/main" id="{24BE460F-07A4-0856-E17A-A058AB4A927C}"/>
              </a:ext>
            </a:extLst>
          </p:cNvPr>
          <p:cNvSpPr>
            <a:spLocks noGrp="1"/>
          </p:cNvSpPr>
          <p:nvPr>
            <p:ph type="subTitle" idx="1"/>
          </p:nvPr>
        </p:nvSpPr>
        <p:spPr>
          <a:xfrm>
            <a:off x="457200" y="2509856"/>
            <a:ext cx="9144000" cy="1655762"/>
          </a:xfrm>
        </p:spPr>
        <p:txBody>
          <a:bodyPr/>
          <a:lstStyle/>
          <a:p>
            <a:r>
              <a:rPr lang="en-GB" dirty="0"/>
              <a:t>Presenter name here</a:t>
            </a:r>
          </a:p>
        </p:txBody>
      </p:sp>
      <p:pic>
        <p:nvPicPr>
          <p:cNvPr id="4" name="Picture 3" descr="NHS Scotland">
            <a:extLst>
              <a:ext uri="{FF2B5EF4-FFF2-40B4-BE49-F238E27FC236}">
                <a16:creationId xmlns:a16="http://schemas.microsoft.com/office/drawing/2014/main" id="{A80F7B03-C4AA-94C7-001D-91C397663A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25124" y="381942"/>
            <a:ext cx="1309335" cy="861950"/>
          </a:xfrm>
          <a:prstGeom prst="rect">
            <a:avLst/>
          </a:prstGeom>
        </p:spPr>
      </p:pic>
    </p:spTree>
    <p:extLst>
      <p:ext uri="{BB962C8B-B14F-4D97-AF65-F5344CB8AC3E}">
        <p14:creationId xmlns:p14="http://schemas.microsoft.com/office/powerpoint/2010/main" val="2349767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D0B0F-34D9-6C49-3F91-B99BFB39F56D}"/>
              </a:ext>
            </a:extLst>
          </p:cNvPr>
          <p:cNvSpPr>
            <a:spLocks noGrp="1"/>
          </p:cNvSpPr>
          <p:nvPr>
            <p:ph type="ctrTitle"/>
          </p:nvPr>
        </p:nvSpPr>
        <p:spPr>
          <a:xfrm>
            <a:off x="419065" y="2263898"/>
            <a:ext cx="9144000" cy="1335749"/>
          </a:xfrm>
        </p:spPr>
        <p:txBody>
          <a:bodyPr/>
          <a:lstStyle/>
          <a:p>
            <a:r>
              <a:rPr lang="en-GB" dirty="0"/>
              <a:t>Presentation title to go here</a:t>
            </a:r>
          </a:p>
        </p:txBody>
      </p:sp>
      <p:sp>
        <p:nvSpPr>
          <p:cNvPr id="3" name="Subtitle 2">
            <a:extLst>
              <a:ext uri="{FF2B5EF4-FFF2-40B4-BE49-F238E27FC236}">
                <a16:creationId xmlns:a16="http://schemas.microsoft.com/office/drawing/2014/main" id="{EF7F13BC-7E2F-5265-1978-8CD4EA660927}"/>
              </a:ext>
            </a:extLst>
          </p:cNvPr>
          <p:cNvSpPr>
            <a:spLocks noGrp="1"/>
          </p:cNvSpPr>
          <p:nvPr>
            <p:ph type="subTitle" idx="1"/>
          </p:nvPr>
        </p:nvSpPr>
        <p:spPr>
          <a:xfrm>
            <a:off x="419065" y="3036548"/>
            <a:ext cx="4667273" cy="1655762"/>
          </a:xfrm>
        </p:spPr>
        <p:txBody>
          <a:bodyPr/>
          <a:lstStyle/>
          <a:p>
            <a:r>
              <a:rPr lang="en-GB" dirty="0"/>
              <a:t>Presenter name here</a:t>
            </a:r>
          </a:p>
        </p:txBody>
      </p:sp>
      <p:pic>
        <p:nvPicPr>
          <p:cNvPr id="4" name="Picture 3" descr="NHS Scotland">
            <a:extLst>
              <a:ext uri="{FF2B5EF4-FFF2-40B4-BE49-F238E27FC236}">
                <a16:creationId xmlns:a16="http://schemas.microsoft.com/office/drawing/2014/main" id="{F3C44311-0C41-886D-08C2-FAEDA830EC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25124" y="381942"/>
            <a:ext cx="1309334" cy="861950"/>
          </a:xfrm>
          <a:prstGeom prst="rect">
            <a:avLst/>
          </a:prstGeom>
        </p:spPr>
      </p:pic>
    </p:spTree>
    <p:extLst>
      <p:ext uri="{BB962C8B-B14F-4D97-AF65-F5344CB8AC3E}">
        <p14:creationId xmlns:p14="http://schemas.microsoft.com/office/powerpoint/2010/main" val="140004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F2264-B3AF-8327-A822-3D7B2D609139}"/>
              </a:ext>
            </a:extLst>
          </p:cNvPr>
          <p:cNvSpPr>
            <a:spLocks noGrp="1"/>
          </p:cNvSpPr>
          <p:nvPr>
            <p:ph type="ctrTitle"/>
          </p:nvPr>
        </p:nvSpPr>
        <p:spPr>
          <a:xfrm>
            <a:off x="500417" y="1682873"/>
            <a:ext cx="9144000" cy="1335749"/>
          </a:xfrm>
        </p:spPr>
        <p:txBody>
          <a:bodyPr/>
          <a:lstStyle/>
          <a:p>
            <a:r>
              <a:rPr lang="en-GB" dirty="0"/>
              <a:t>Presentation title to go here</a:t>
            </a:r>
          </a:p>
        </p:txBody>
      </p:sp>
      <p:sp>
        <p:nvSpPr>
          <p:cNvPr id="3" name="Subtitle 2">
            <a:extLst>
              <a:ext uri="{FF2B5EF4-FFF2-40B4-BE49-F238E27FC236}">
                <a16:creationId xmlns:a16="http://schemas.microsoft.com/office/drawing/2014/main" id="{331C0E0E-4FCB-B00B-A275-301CDCED1A31}"/>
              </a:ext>
            </a:extLst>
          </p:cNvPr>
          <p:cNvSpPr>
            <a:spLocks noGrp="1"/>
          </p:cNvSpPr>
          <p:nvPr>
            <p:ph type="subTitle" idx="1"/>
          </p:nvPr>
        </p:nvSpPr>
        <p:spPr>
          <a:xfrm>
            <a:off x="500417" y="2350748"/>
            <a:ext cx="4667273" cy="1655762"/>
          </a:xfrm>
        </p:spPr>
        <p:txBody>
          <a:bodyPr/>
          <a:lstStyle/>
          <a:p>
            <a:r>
              <a:rPr lang="en-GB" dirty="0"/>
              <a:t>Presenter name here</a:t>
            </a:r>
          </a:p>
        </p:txBody>
      </p:sp>
      <p:pic>
        <p:nvPicPr>
          <p:cNvPr id="4" name="Picture 3" descr="NHS Scotland">
            <a:extLst>
              <a:ext uri="{FF2B5EF4-FFF2-40B4-BE49-F238E27FC236}">
                <a16:creationId xmlns:a16="http://schemas.microsoft.com/office/drawing/2014/main" id="{39CE5993-929D-A83D-2319-D2E05F8F504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25124" y="381942"/>
            <a:ext cx="1309334" cy="861950"/>
          </a:xfrm>
          <a:prstGeom prst="rect">
            <a:avLst/>
          </a:prstGeom>
        </p:spPr>
      </p:pic>
    </p:spTree>
    <p:extLst>
      <p:ext uri="{BB962C8B-B14F-4D97-AF65-F5344CB8AC3E}">
        <p14:creationId xmlns:p14="http://schemas.microsoft.com/office/powerpoint/2010/main" val="739953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6C0C8-1898-43B5-9AF7-2775402EC92A}"/>
              </a:ext>
            </a:extLst>
          </p:cNvPr>
          <p:cNvSpPr>
            <a:spLocks noGrp="1"/>
          </p:cNvSpPr>
          <p:nvPr>
            <p:ph type="title"/>
          </p:nvPr>
        </p:nvSpPr>
        <p:spPr>
          <a:xfrm>
            <a:off x="412750" y="2881544"/>
            <a:ext cx="10483850" cy="866312"/>
          </a:xfrm>
        </p:spPr>
        <p:txBody>
          <a:bodyPr/>
          <a:lstStyle/>
          <a:p>
            <a:r>
              <a:rPr lang="en-GB" dirty="0"/>
              <a:t>Section title to go here</a:t>
            </a:r>
          </a:p>
        </p:txBody>
      </p:sp>
    </p:spTree>
    <p:extLst>
      <p:ext uri="{BB962C8B-B14F-4D97-AF65-F5344CB8AC3E}">
        <p14:creationId xmlns:p14="http://schemas.microsoft.com/office/powerpoint/2010/main" val="4144348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95AC469-3A51-8DAD-BDE6-32DE9A59970E}"/>
              </a:ext>
            </a:extLst>
          </p:cNvPr>
          <p:cNvSpPr txBox="1">
            <a:spLocks noGrp="1"/>
          </p:cNvSpPr>
          <p:nvPr>
            <p:ph type="title" idx="4294967295"/>
          </p:nvPr>
        </p:nvSpPr>
        <p:spPr>
          <a:xfrm>
            <a:off x="0" y="-496450"/>
            <a:ext cx="10875957"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1800" dirty="0">
                <a:solidFill>
                  <a:srgbClr val="ECECEC"/>
                </a:solidFill>
                <a:latin typeface="Source Sans Pro" panose="020B0503030403020204" pitchFamily="34" charset="77"/>
                <a:ea typeface="Source Sans Pro" panose="020B0503030403020204" pitchFamily="34" charset="0"/>
              </a:rPr>
              <a:t>Accessibility guidance 2 </a:t>
            </a:r>
          </a:p>
        </p:txBody>
      </p:sp>
      <p:sp>
        <p:nvSpPr>
          <p:cNvPr id="4" name="Title 1">
            <a:extLst>
              <a:ext uri="{FF2B5EF4-FFF2-40B4-BE49-F238E27FC236}">
                <a16:creationId xmlns:a16="http://schemas.microsoft.com/office/drawing/2014/main" id="{1CB5237F-D679-DF9C-074E-1D3D46E41472}"/>
              </a:ext>
            </a:extLst>
          </p:cNvPr>
          <p:cNvSpPr txBox="1">
            <a:spLocks/>
          </p:cNvSpPr>
          <p:nvPr/>
        </p:nvSpPr>
        <p:spPr>
          <a:xfrm>
            <a:off x="614359" y="1163532"/>
            <a:ext cx="6366885"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3200" b="1" dirty="0">
                <a:solidFill>
                  <a:schemeClr val="accent1"/>
                </a:solidFill>
                <a:latin typeface="Arial" panose="020B0604020202020204" pitchFamily="34" charset="0"/>
                <a:ea typeface="Source Sans Pro" panose="020B0503030403020204" pitchFamily="34" charset="0"/>
                <a:cs typeface="Arial" panose="020B0604020202020204" pitchFamily="34" charset="0"/>
              </a:rPr>
              <a:t>Accessibility guidance</a:t>
            </a:r>
          </a:p>
        </p:txBody>
      </p:sp>
      <p:sp>
        <p:nvSpPr>
          <p:cNvPr id="6" name="object 11">
            <a:extLst>
              <a:ext uri="{FF2B5EF4-FFF2-40B4-BE49-F238E27FC236}">
                <a16:creationId xmlns:a16="http://schemas.microsoft.com/office/drawing/2014/main" id="{20DEE8C8-2E0C-7058-4153-7F6469E02682}"/>
              </a:ext>
            </a:extLst>
          </p:cNvPr>
          <p:cNvSpPr txBox="1"/>
          <p:nvPr/>
        </p:nvSpPr>
        <p:spPr>
          <a:xfrm>
            <a:off x="614360" y="2051191"/>
            <a:ext cx="11364280" cy="4223879"/>
          </a:xfrm>
          <a:prstGeom prst="rect">
            <a:avLst/>
          </a:prstGeom>
        </p:spPr>
        <p:txBody>
          <a:bodyPr vert="horz" wrap="square" lIns="91440" tIns="45720" rIns="0" bIns="0" numCol="2" rtlCol="0">
            <a:noAutofit/>
          </a:bodyPr>
          <a:lstStyle/>
          <a:p>
            <a:pPr>
              <a:lnSpc>
                <a:spcPct val="100000"/>
              </a:lnSpc>
            </a:pPr>
            <a:r>
              <a:rPr lang="en-US" sz="2400" b="1" dirty="0">
                <a:solidFill>
                  <a:schemeClr val="tx2"/>
                </a:solidFill>
                <a:latin typeface="Arial" panose="020B0604020202020204" pitchFamily="34" charset="0"/>
                <a:ea typeface="Source Sans Pro Semibold"/>
                <a:cs typeface="Arial" panose="020B0604020202020204" pitchFamily="34" charset="0"/>
              </a:rPr>
              <a:t>To comply with current Scottish Government accessibility laws, please follow the guidance below when populating this template:</a:t>
            </a:r>
          </a:p>
          <a:p>
            <a:pPr lvl="1" indent="-285750">
              <a:spcBef>
                <a:spcPts val="1000"/>
              </a:spcBef>
              <a:buClr>
                <a:srgbClr val="B90261"/>
              </a:buClr>
              <a:buSzPct val="12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Add a title and author on the title slide </a:t>
            </a:r>
          </a:p>
          <a:p>
            <a:pPr lvl="1" indent="-285750">
              <a:spcBef>
                <a:spcPts val="1000"/>
              </a:spcBef>
              <a:buClr>
                <a:srgbClr val="B90261"/>
              </a:buClr>
              <a:buSzPct val="120000"/>
              <a:buFont typeface="Arial" panose="020B0604020202020204" pitchFamily="34" charset="0"/>
              <a:buChar char="•"/>
            </a:pPr>
            <a:r>
              <a:rPr lang="en-US" sz="2000" dirty="0">
                <a:solidFill>
                  <a:schemeClr val="tx2"/>
                </a:solidFill>
                <a:latin typeface="Arial" panose="020B0604020202020204" pitchFamily="34" charset="0"/>
                <a:ea typeface="Source Sans Pro Light" panose="020B0403030403020204" pitchFamily="34" charset="0"/>
                <a:cs typeface="Arial" panose="020B0604020202020204" pitchFamily="34" charset="0"/>
              </a:rPr>
              <a:t>Ensure every slide has a title or hidden title.</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panose="020B0403030403020204" pitchFamily="34" charset="0"/>
                <a:cs typeface="Arial" panose="020B0604020202020204" pitchFamily="34" charset="0"/>
              </a:rPr>
              <a:t>Ensure font size is 24-28 points for copy text and 30-44 points for titles.</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Provide alt-text for any logos/images unless they are purely decorative. If they are decorative, mark them as such.</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To add alt-text to an image, right-click on it and choose Format Picture from the drop-down menu.</a:t>
            </a:r>
          </a:p>
          <a:p>
            <a:pPr lvl="1" indent="-283464">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Once the Format Picture pane is open, scroll down to find the Alt Text section. In the Alt Text box, type a clear and concise description of the image.</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Arial" panose="020B0604020202020204" pitchFamily="34" charset="0"/>
                <a:ea typeface="Source Sans Pro Light"/>
                <a:cs typeface="Arial" panose="020B0604020202020204" pitchFamily="34" charset="0"/>
              </a:rPr>
              <a:t>Ensure AA </a:t>
            </a:r>
            <a:r>
              <a:rPr lang="en-US" sz="2000" dirty="0" err="1">
                <a:solidFill>
                  <a:schemeClr val="tx2"/>
                </a:solidFill>
                <a:latin typeface="Arial" panose="020B0604020202020204" pitchFamily="34" charset="0"/>
                <a:ea typeface="Source Sans Pro Light"/>
                <a:cs typeface="Arial" panose="020B0604020202020204" pitchFamily="34" charset="0"/>
              </a:rPr>
              <a:t>colour</a:t>
            </a:r>
            <a:r>
              <a:rPr lang="en-US" sz="2000" dirty="0">
                <a:solidFill>
                  <a:schemeClr val="tx2"/>
                </a:solidFill>
                <a:latin typeface="Arial" panose="020B0604020202020204" pitchFamily="34" charset="0"/>
                <a:ea typeface="Source Sans Pro Light"/>
                <a:cs typeface="Arial" panose="020B0604020202020204" pitchFamily="34" charset="0"/>
              </a:rPr>
              <a:t> contrast for all content that isn’t purely decorative.</a:t>
            </a:r>
          </a:p>
        </p:txBody>
      </p:sp>
    </p:spTree>
    <p:extLst>
      <p:ext uri="{BB962C8B-B14F-4D97-AF65-F5344CB8AC3E}">
        <p14:creationId xmlns:p14="http://schemas.microsoft.com/office/powerpoint/2010/main" val="1589601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7289F-D53C-D13A-21D1-F5DC56117248}"/>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79941C90-45FD-8508-328E-DC10A26DB01D}"/>
              </a:ext>
            </a:extLst>
          </p:cNvPr>
          <p:cNvSpPr txBox="1">
            <a:spLocks noGrp="1"/>
          </p:cNvSpPr>
          <p:nvPr>
            <p:ph type="title" idx="4294967295"/>
          </p:nvPr>
        </p:nvSpPr>
        <p:spPr>
          <a:xfrm>
            <a:off x="0" y="-496450"/>
            <a:ext cx="10875957"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1800" dirty="0">
                <a:solidFill>
                  <a:srgbClr val="ECECEC"/>
                </a:solidFill>
                <a:latin typeface="Source Sans Pro" panose="020B0503030403020204" pitchFamily="34" charset="77"/>
                <a:ea typeface="Source Sans Pro" panose="020B0503030403020204" pitchFamily="34" charset="0"/>
              </a:rPr>
              <a:t>Accessibility guidance 2</a:t>
            </a:r>
          </a:p>
        </p:txBody>
      </p:sp>
      <p:sp>
        <p:nvSpPr>
          <p:cNvPr id="4" name="Title 1">
            <a:extLst>
              <a:ext uri="{FF2B5EF4-FFF2-40B4-BE49-F238E27FC236}">
                <a16:creationId xmlns:a16="http://schemas.microsoft.com/office/drawing/2014/main" id="{AB7AFBED-26F6-EAC5-A97F-8F5BEDE7F63B}"/>
              </a:ext>
            </a:extLst>
          </p:cNvPr>
          <p:cNvSpPr txBox="1">
            <a:spLocks/>
          </p:cNvSpPr>
          <p:nvPr/>
        </p:nvSpPr>
        <p:spPr>
          <a:xfrm>
            <a:off x="614360" y="1163532"/>
            <a:ext cx="5858002"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US" sz="3200" b="1" dirty="0">
                <a:solidFill>
                  <a:schemeClr val="accent1"/>
                </a:solidFill>
                <a:latin typeface="Arial" panose="020B0604020202020204" pitchFamily="34" charset="0"/>
                <a:ea typeface="Source Sans Pro" panose="020B0503030403020204" pitchFamily="34" charset="0"/>
                <a:cs typeface="Arial" panose="020B0604020202020204" pitchFamily="34" charset="0"/>
              </a:rPr>
              <a:t>Accessibility guidance</a:t>
            </a:r>
          </a:p>
        </p:txBody>
      </p:sp>
      <p:sp>
        <p:nvSpPr>
          <p:cNvPr id="6" name="object 11">
            <a:extLst>
              <a:ext uri="{FF2B5EF4-FFF2-40B4-BE49-F238E27FC236}">
                <a16:creationId xmlns:a16="http://schemas.microsoft.com/office/drawing/2014/main" id="{9B02D137-F464-5742-13C3-8312BA02B184}"/>
              </a:ext>
            </a:extLst>
          </p:cNvPr>
          <p:cNvSpPr txBox="1"/>
          <p:nvPr/>
        </p:nvSpPr>
        <p:spPr>
          <a:xfrm>
            <a:off x="614360" y="2051191"/>
            <a:ext cx="10986112" cy="3538079"/>
          </a:xfrm>
          <a:prstGeom prst="rect">
            <a:avLst/>
          </a:prstGeom>
        </p:spPr>
        <p:txBody>
          <a:bodyPr vert="horz" wrap="square" lIns="91440" tIns="45720" rIns="0" bIns="0" numCol="2" rtlCol="0">
            <a:noAutofit/>
          </a:bodyPr>
          <a:lstStyle/>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Source Sans Pro" panose="020B0503030403020204" pitchFamily="34" charset="77"/>
                <a:ea typeface="Source Sans Pro Light" panose="020B0403030403020204" pitchFamily="34" charset="0"/>
              </a:rPr>
              <a:t>Avoid using tables. This can confuse the logical flow of content for screen readers.</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Source Sans Pro" panose="020B0503030403020204" pitchFamily="34" charset="77"/>
                <a:ea typeface="Source Sans Pro Light" panose="020B0403030403020204" pitchFamily="34" charset="0"/>
              </a:rPr>
              <a:t>Keep your PowerPoint simple so there is a logical flow of content. Ensure manual reading order has been checked </a:t>
            </a:r>
          </a:p>
          <a:p>
            <a:pPr lvl="1" indent="-285750">
              <a:spcBef>
                <a:spcPts val="1000"/>
              </a:spcBef>
              <a:buClr>
                <a:srgbClr val="B90261"/>
              </a:buClr>
              <a:buSzPct val="110000"/>
              <a:buFont typeface="Arial" panose="020B0604020202020204" pitchFamily="34" charset="0"/>
              <a:buChar char="•"/>
            </a:pPr>
            <a:r>
              <a:rPr lang="en-US" sz="2000" dirty="0">
                <a:solidFill>
                  <a:schemeClr val="tx2"/>
                </a:solidFill>
                <a:latin typeface="Source Sans Pro" panose="020B0503030403020204" pitchFamily="34" charset="77"/>
                <a:ea typeface="Source Sans Pro Light" panose="020B0403030403020204" pitchFamily="34" charset="0"/>
              </a:rPr>
              <a:t>Don't over-fill spreads. If your content doesn't comfortably fit on one spread using the text styles set up in this template, consider how you can break the content up into smaller sections.</a:t>
            </a:r>
          </a:p>
          <a:p>
            <a:pPr lvl="1" indent="-285750">
              <a:spcBef>
                <a:spcPts val="1000"/>
              </a:spcBef>
              <a:buClr>
                <a:srgbClr val="B90261"/>
              </a:buClr>
              <a:buSzPct val="110000"/>
              <a:buFont typeface="Arial" panose="020B0604020202020204" pitchFamily="34" charset="0"/>
              <a:buChar char="•"/>
            </a:pPr>
            <a:r>
              <a:rPr lang="en-US" sz="2000" dirty="0">
                <a:solidFill>
                  <a:srgbClr val="262626"/>
                </a:solidFill>
                <a:latin typeface="Source Sans Pro" panose="020B0503030403020204" pitchFamily="34" charset="77"/>
                <a:ea typeface="Source Sans Pro Light" panose="020B0403030403020204" pitchFamily="34" charset="0"/>
              </a:rPr>
              <a:t>Ensure you conduct an accessibility check using the PowerPoint Accessibility checker and address any errors.</a:t>
            </a:r>
          </a:p>
        </p:txBody>
      </p:sp>
    </p:spTree>
    <p:extLst>
      <p:ext uri="{BB962C8B-B14F-4D97-AF65-F5344CB8AC3E}">
        <p14:creationId xmlns:p14="http://schemas.microsoft.com/office/powerpoint/2010/main" val="1583044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FEE71-6226-ED3E-C958-DE036DEC54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2A5A55-E2A9-6E75-270F-48C82D9D0FA2}"/>
              </a:ext>
            </a:extLst>
          </p:cNvPr>
          <p:cNvSpPr>
            <a:spLocks noGrp="1"/>
          </p:cNvSpPr>
          <p:nvPr>
            <p:ph type="title"/>
          </p:nvPr>
        </p:nvSpPr>
        <p:spPr>
          <a:xfrm>
            <a:off x="538623" y="1039539"/>
            <a:ext cx="10515600" cy="539443"/>
          </a:xfrm>
        </p:spPr>
        <p:txBody>
          <a:bodyPr>
            <a:noAutofit/>
          </a:bodyPr>
          <a:lstStyle/>
          <a:p>
            <a:r>
              <a:rPr lang="en-GB" dirty="0"/>
              <a:t>Slide title to go here</a:t>
            </a:r>
          </a:p>
        </p:txBody>
      </p:sp>
      <p:sp>
        <p:nvSpPr>
          <p:cNvPr id="3" name="Content Placeholder 2">
            <a:extLst>
              <a:ext uri="{FF2B5EF4-FFF2-40B4-BE49-F238E27FC236}">
                <a16:creationId xmlns:a16="http://schemas.microsoft.com/office/drawing/2014/main" id="{0C356BCE-F1CA-8D4A-80A8-4E1E1CB3F6F2}"/>
              </a:ext>
            </a:extLst>
          </p:cNvPr>
          <p:cNvSpPr>
            <a:spLocks noGrp="1"/>
          </p:cNvSpPr>
          <p:nvPr>
            <p:ph idx="1"/>
          </p:nvPr>
        </p:nvSpPr>
        <p:spPr>
          <a:xfrm>
            <a:off x="538623" y="1942405"/>
            <a:ext cx="10515600" cy="4351338"/>
          </a:xfrm>
        </p:spPr>
        <p:txBody>
          <a:bodyPr/>
          <a:lstStyle/>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endParaRPr lang="en-GB" sz="2400" dirty="0"/>
          </a:p>
          <a:p>
            <a:endParaRPr lang="en-GB" dirty="0"/>
          </a:p>
        </p:txBody>
      </p:sp>
      <p:pic>
        <p:nvPicPr>
          <p:cNvPr id="5" name="Picture 4">
            <a:extLst>
              <a:ext uri="{FF2B5EF4-FFF2-40B4-BE49-F238E27FC236}">
                <a16:creationId xmlns:a16="http://schemas.microsoft.com/office/drawing/2014/main" id="{FDAC5747-9A58-B4AF-DD54-2AC1A94A1B84}"/>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t="11763" b="21686"/>
          <a:stretch>
            <a:fillRect/>
          </a:stretch>
        </p:blipFill>
        <p:spPr>
          <a:xfrm>
            <a:off x="7105650" y="1215075"/>
            <a:ext cx="4306452" cy="4104000"/>
          </a:xfrm>
          <a:prstGeom prst="round1Rect">
            <a:avLst/>
          </a:prstGeom>
        </p:spPr>
      </p:pic>
    </p:spTree>
    <p:extLst>
      <p:ext uri="{BB962C8B-B14F-4D97-AF65-F5344CB8AC3E}">
        <p14:creationId xmlns:p14="http://schemas.microsoft.com/office/powerpoint/2010/main" val="40966645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C51C8-0DA9-7310-0B16-A204EEAE5C6D}"/>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30B6935C-6F85-71CB-9EDF-A684B11DB5D4}"/>
              </a:ext>
            </a:extLst>
          </p:cNvPr>
          <p:cNvSpPr txBox="1"/>
          <p:nvPr/>
        </p:nvSpPr>
        <p:spPr>
          <a:xfrm>
            <a:off x="538623" y="1909348"/>
            <a:ext cx="10515600" cy="3785652"/>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 text to go here.</a:t>
            </a:r>
          </a:p>
        </p:txBody>
      </p:sp>
    </p:spTree>
    <p:extLst>
      <p:ext uri="{BB962C8B-B14F-4D97-AF65-F5344CB8AC3E}">
        <p14:creationId xmlns:p14="http://schemas.microsoft.com/office/powerpoint/2010/main" val="3474728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C408D-509E-E65F-9BC1-99A4F74F97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B6C6E4-9752-302D-D500-058142B4427F}"/>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5663FDE6-99EC-DB83-AD3D-492E48A4E5EA}"/>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4E20487C-B27A-6EA8-D4CF-6AA0887690E3}"/>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5767" r="5767"/>
          <a:stretch/>
        </p:blipFill>
        <p:spPr>
          <a:xfrm>
            <a:off x="7105650" y="1215075"/>
            <a:ext cx="4306452" cy="4104000"/>
          </a:xfrm>
          <a:prstGeom prst="round1Rect">
            <a:avLst/>
          </a:prstGeom>
        </p:spPr>
      </p:pic>
    </p:spTree>
    <p:extLst>
      <p:ext uri="{BB962C8B-B14F-4D97-AF65-F5344CB8AC3E}">
        <p14:creationId xmlns:p14="http://schemas.microsoft.com/office/powerpoint/2010/main" val="327636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6677A-86DE-9795-01EB-E6046A7BBE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973659-269F-F7A8-8FF0-2CD59AE310EF}"/>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D58EA9C2-19FC-12B8-CAF6-05F1D90B4E42}"/>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3A1F0443-4912-6699-C9D9-54F806EF48F0}"/>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t="16902" b="16902"/>
          <a:stretch/>
        </p:blipFill>
        <p:spPr>
          <a:xfrm>
            <a:off x="7105650" y="1215075"/>
            <a:ext cx="4306452" cy="4104000"/>
          </a:xfrm>
          <a:prstGeom prst="round1Rect">
            <a:avLst/>
          </a:prstGeom>
        </p:spPr>
      </p:pic>
    </p:spTree>
    <p:extLst>
      <p:ext uri="{BB962C8B-B14F-4D97-AF65-F5344CB8AC3E}">
        <p14:creationId xmlns:p14="http://schemas.microsoft.com/office/powerpoint/2010/main" val="4048656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785AD-78B6-03C4-E017-791D7EFB7C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78E443-9DA8-9FB4-627E-1AE49944C081}"/>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DD965B6D-0F6B-68EF-E5F4-4C44CA786EE1}"/>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4BA6AB5E-2572-3C14-8B46-AD988EAF6A7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5049" r="15049"/>
          <a:stretch/>
        </p:blipFill>
        <p:spPr>
          <a:xfrm>
            <a:off x="7105650" y="1215075"/>
            <a:ext cx="4306452" cy="4104000"/>
          </a:xfrm>
          <a:prstGeom prst="round1Rect">
            <a:avLst/>
          </a:prstGeom>
        </p:spPr>
      </p:pic>
    </p:spTree>
    <p:extLst>
      <p:ext uri="{BB962C8B-B14F-4D97-AF65-F5344CB8AC3E}">
        <p14:creationId xmlns:p14="http://schemas.microsoft.com/office/powerpoint/2010/main" val="3998634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8DD69-06FF-F905-C10F-5E4024AF462C}"/>
              </a:ext>
            </a:extLst>
          </p:cNvPr>
          <p:cNvSpPr>
            <a:spLocks noGrp="1"/>
          </p:cNvSpPr>
          <p:nvPr>
            <p:ph type="title"/>
          </p:nvPr>
        </p:nvSpPr>
        <p:spPr>
          <a:xfrm>
            <a:off x="538623" y="1039539"/>
            <a:ext cx="10515600" cy="539443"/>
          </a:xfrm>
        </p:spPr>
        <p:txBody>
          <a:bodyPr>
            <a:noAutofit/>
          </a:bodyPr>
          <a:lstStyle/>
          <a:p>
            <a:r>
              <a:rPr lang="en-GB" dirty="0"/>
              <a:t>Slide title to go here</a:t>
            </a:r>
          </a:p>
        </p:txBody>
      </p:sp>
      <p:sp>
        <p:nvSpPr>
          <p:cNvPr id="3" name="Content Placeholder 2">
            <a:extLst>
              <a:ext uri="{FF2B5EF4-FFF2-40B4-BE49-F238E27FC236}">
                <a16:creationId xmlns:a16="http://schemas.microsoft.com/office/drawing/2014/main" id="{0A980559-60CD-2E15-0F29-ACD8F4264448}"/>
              </a:ext>
            </a:extLst>
          </p:cNvPr>
          <p:cNvSpPr>
            <a:spLocks noGrp="1"/>
          </p:cNvSpPr>
          <p:nvPr>
            <p:ph idx="1"/>
          </p:nvPr>
        </p:nvSpPr>
        <p:spPr>
          <a:xfrm>
            <a:off x="538623" y="1942405"/>
            <a:ext cx="10515600" cy="4351338"/>
          </a:xfrm>
        </p:spPr>
        <p:txBody>
          <a:bodyPr/>
          <a:lstStyle/>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r>
              <a:rPr lang="en-GB" sz="2400" dirty="0"/>
              <a:t>Text to go here, text to go here</a:t>
            </a:r>
          </a:p>
          <a:p>
            <a:endParaRPr lang="en-GB" sz="2400" dirty="0"/>
          </a:p>
          <a:p>
            <a:endParaRPr lang="en-GB" dirty="0"/>
          </a:p>
        </p:txBody>
      </p:sp>
      <p:pic>
        <p:nvPicPr>
          <p:cNvPr id="5" name="Picture 4">
            <a:extLst>
              <a:ext uri="{FF2B5EF4-FFF2-40B4-BE49-F238E27FC236}">
                <a16:creationId xmlns:a16="http://schemas.microsoft.com/office/drawing/2014/main" id="{8BFD70E8-4C28-BF2F-0E56-8CFA8F3E8D65}"/>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5110" r="15110"/>
          <a:stretch/>
        </p:blipFill>
        <p:spPr>
          <a:xfrm>
            <a:off x="7105650" y="1215075"/>
            <a:ext cx="4306452" cy="4104000"/>
          </a:xfrm>
          <a:prstGeom prst="round1Rect">
            <a:avLst/>
          </a:prstGeom>
        </p:spPr>
      </p:pic>
    </p:spTree>
    <p:extLst>
      <p:ext uri="{BB962C8B-B14F-4D97-AF65-F5344CB8AC3E}">
        <p14:creationId xmlns:p14="http://schemas.microsoft.com/office/powerpoint/2010/main" val="200752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BDD05-5567-6CCB-55F2-AEC5352862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421147-1F40-93C5-DCB9-B7A720BA1D0C}"/>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3D650945-746B-D2B9-B626-5D435E55B1E0}"/>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1117D895-EFE6-DD16-E2EB-C25936A81707}"/>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31147" t="4762" r="3825" b="4762"/>
          <a:stretch>
            <a:fillRect/>
          </a:stretch>
        </p:blipFill>
        <p:spPr>
          <a:xfrm>
            <a:off x="7105650" y="1215075"/>
            <a:ext cx="4284000" cy="4104000"/>
          </a:xfrm>
          <a:prstGeom prst="round1Rect">
            <a:avLst/>
          </a:prstGeom>
        </p:spPr>
      </p:pic>
    </p:spTree>
    <p:extLst>
      <p:ext uri="{BB962C8B-B14F-4D97-AF65-F5344CB8AC3E}">
        <p14:creationId xmlns:p14="http://schemas.microsoft.com/office/powerpoint/2010/main" val="3409151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440E2-BEF9-D7D7-AFFB-B82EA765F4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91084D-BEB6-500E-428A-237E683B9DAD}"/>
              </a:ext>
            </a:extLst>
          </p:cNvPr>
          <p:cNvSpPr>
            <a:spLocks noGrp="1"/>
          </p:cNvSpPr>
          <p:nvPr>
            <p:ph type="title"/>
          </p:nvPr>
        </p:nvSpPr>
        <p:spPr>
          <a:xfrm>
            <a:off x="538623" y="1087164"/>
            <a:ext cx="10515600" cy="898384"/>
          </a:xfrm>
        </p:spPr>
        <p:txBody>
          <a:bodyPr/>
          <a:lstStyle/>
          <a:p>
            <a:r>
              <a:rPr lang="en-GB" dirty="0"/>
              <a:t>Slide title to go here</a:t>
            </a:r>
          </a:p>
        </p:txBody>
      </p:sp>
      <p:sp>
        <p:nvSpPr>
          <p:cNvPr id="4" name="TextBox 3">
            <a:extLst>
              <a:ext uri="{FF2B5EF4-FFF2-40B4-BE49-F238E27FC236}">
                <a16:creationId xmlns:a16="http://schemas.microsoft.com/office/drawing/2014/main" id="{81999C08-BB91-48F2-6904-B2792C9687D5}"/>
              </a:ext>
            </a:extLst>
          </p:cNvPr>
          <p:cNvSpPr txBox="1"/>
          <p:nvPr/>
        </p:nvSpPr>
        <p:spPr>
          <a:xfrm>
            <a:off x="538623" y="1909348"/>
            <a:ext cx="6209148"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Text can go to go here, text to go here, text to go here, text to go here, text to go here , text to go here, text to go here, text to go here, text to go here, text to go here, text to go here, text to go here, text to go here, text to go here, text to go here, text to go here, text to go here, text to go here.</a:t>
            </a:r>
          </a:p>
        </p:txBody>
      </p:sp>
      <p:pic>
        <p:nvPicPr>
          <p:cNvPr id="3" name="Picture 2">
            <a:extLst>
              <a:ext uri="{FF2B5EF4-FFF2-40B4-BE49-F238E27FC236}">
                <a16:creationId xmlns:a16="http://schemas.microsoft.com/office/drawing/2014/main" id="{BDFD20AE-8CED-527F-EBFD-B374D2C072C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7021" r="7021"/>
          <a:stretch/>
        </p:blipFill>
        <p:spPr>
          <a:xfrm>
            <a:off x="7105650" y="1215075"/>
            <a:ext cx="4306452" cy="4104000"/>
          </a:xfrm>
          <a:prstGeom prst="round1Rect">
            <a:avLst/>
          </a:prstGeom>
        </p:spPr>
      </p:pic>
    </p:spTree>
    <p:extLst>
      <p:ext uri="{BB962C8B-B14F-4D97-AF65-F5344CB8AC3E}">
        <p14:creationId xmlns:p14="http://schemas.microsoft.com/office/powerpoint/2010/main" val="384029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DEC11-3FC9-79D3-49BC-05CDF127B7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2E4516-4861-8E10-CEF5-FCCC1700DB83}"/>
              </a:ext>
            </a:extLst>
          </p:cNvPr>
          <p:cNvSpPr>
            <a:spLocks noGrp="1"/>
          </p:cNvSpPr>
          <p:nvPr>
            <p:ph type="title"/>
          </p:nvPr>
        </p:nvSpPr>
        <p:spPr>
          <a:xfrm>
            <a:off x="538631" y="747946"/>
            <a:ext cx="10515600" cy="898384"/>
          </a:xfrm>
        </p:spPr>
        <p:txBody>
          <a:bodyPr/>
          <a:lstStyle/>
          <a:p>
            <a:r>
              <a:rPr lang="en-GB" dirty="0"/>
              <a:t>Slide title to go here</a:t>
            </a:r>
          </a:p>
        </p:txBody>
      </p:sp>
      <p:graphicFrame>
        <p:nvGraphicFramePr>
          <p:cNvPr id="7" name="Chart 6" descr="Graph title">
            <a:extLst>
              <a:ext uri="{FF2B5EF4-FFF2-40B4-BE49-F238E27FC236}">
                <a16:creationId xmlns:a16="http://schemas.microsoft.com/office/drawing/2014/main" id="{74CCE4B5-9672-5342-A4D4-AC5C71AF1BD4}"/>
              </a:ext>
            </a:extLst>
          </p:cNvPr>
          <p:cNvGraphicFramePr/>
          <p:nvPr>
            <p:extLst>
              <p:ext uri="{D42A27DB-BD31-4B8C-83A1-F6EECF244321}">
                <p14:modId xmlns:p14="http://schemas.microsoft.com/office/powerpoint/2010/main" val="1709165950"/>
              </p:ext>
            </p:extLst>
          </p:nvPr>
        </p:nvGraphicFramePr>
        <p:xfrm>
          <a:off x="2263328" y="1441568"/>
          <a:ext cx="7413234" cy="494215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89393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887F6-DCA0-C36E-ABE1-852989FCB9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38A070-4629-4359-C213-1C688378B71B}"/>
              </a:ext>
            </a:extLst>
          </p:cNvPr>
          <p:cNvSpPr>
            <a:spLocks noGrp="1"/>
          </p:cNvSpPr>
          <p:nvPr>
            <p:ph type="title"/>
          </p:nvPr>
        </p:nvSpPr>
        <p:spPr>
          <a:xfrm>
            <a:off x="538631" y="747946"/>
            <a:ext cx="10515600" cy="898384"/>
          </a:xfrm>
        </p:spPr>
        <p:txBody>
          <a:bodyPr/>
          <a:lstStyle/>
          <a:p>
            <a:r>
              <a:rPr lang="en-GB" dirty="0"/>
              <a:t>Slide title to go here</a:t>
            </a:r>
          </a:p>
        </p:txBody>
      </p:sp>
      <p:graphicFrame>
        <p:nvGraphicFramePr>
          <p:cNvPr id="3" name="Table 2" descr="Table title ">
            <a:extLst>
              <a:ext uri="{FF2B5EF4-FFF2-40B4-BE49-F238E27FC236}">
                <a16:creationId xmlns:a16="http://schemas.microsoft.com/office/drawing/2014/main" id="{FB1E00BF-7B39-507F-60C7-0953405FB952}"/>
              </a:ext>
            </a:extLst>
          </p:cNvPr>
          <p:cNvGraphicFramePr>
            <a:graphicFrameLocks noGrp="1"/>
          </p:cNvGraphicFramePr>
          <p:nvPr>
            <p:extLst>
              <p:ext uri="{D42A27DB-BD31-4B8C-83A1-F6EECF244321}">
                <p14:modId xmlns:p14="http://schemas.microsoft.com/office/powerpoint/2010/main" val="3368292325"/>
              </p:ext>
            </p:extLst>
          </p:nvPr>
        </p:nvGraphicFramePr>
        <p:xfrm>
          <a:off x="684463" y="1646330"/>
          <a:ext cx="10220960" cy="2595880"/>
        </p:xfrm>
        <a:graphic>
          <a:graphicData uri="http://schemas.openxmlformats.org/drawingml/2006/table">
            <a:tbl>
              <a:tblPr firstRow="1" bandRow="1">
                <a:tableStyleId>{F5AB1C69-6EDB-4FF4-983F-18BD219EF322}</a:tableStyleId>
              </a:tblPr>
              <a:tblGrid>
                <a:gridCol w="2044192">
                  <a:extLst>
                    <a:ext uri="{9D8B030D-6E8A-4147-A177-3AD203B41FA5}">
                      <a16:colId xmlns:a16="http://schemas.microsoft.com/office/drawing/2014/main" val="3076509765"/>
                    </a:ext>
                  </a:extLst>
                </a:gridCol>
                <a:gridCol w="2044192">
                  <a:extLst>
                    <a:ext uri="{9D8B030D-6E8A-4147-A177-3AD203B41FA5}">
                      <a16:colId xmlns:a16="http://schemas.microsoft.com/office/drawing/2014/main" val="1853422351"/>
                    </a:ext>
                  </a:extLst>
                </a:gridCol>
                <a:gridCol w="2044192">
                  <a:extLst>
                    <a:ext uri="{9D8B030D-6E8A-4147-A177-3AD203B41FA5}">
                      <a16:colId xmlns:a16="http://schemas.microsoft.com/office/drawing/2014/main" val="3885454691"/>
                    </a:ext>
                  </a:extLst>
                </a:gridCol>
                <a:gridCol w="2044192">
                  <a:extLst>
                    <a:ext uri="{9D8B030D-6E8A-4147-A177-3AD203B41FA5}">
                      <a16:colId xmlns:a16="http://schemas.microsoft.com/office/drawing/2014/main" val="601521745"/>
                    </a:ext>
                  </a:extLst>
                </a:gridCol>
                <a:gridCol w="2044192">
                  <a:extLst>
                    <a:ext uri="{9D8B030D-6E8A-4147-A177-3AD203B41FA5}">
                      <a16:colId xmlns:a16="http://schemas.microsoft.com/office/drawing/2014/main" val="92857278"/>
                    </a:ext>
                  </a:extLst>
                </a:gridCol>
              </a:tblGrid>
              <a:tr h="370840">
                <a:tc>
                  <a:txBody>
                    <a:bodyPr/>
                    <a:lstStyle/>
                    <a:p>
                      <a:r>
                        <a:rPr lang="en-GB" dirty="0"/>
                        <a:t>Column header</a:t>
                      </a:r>
                    </a:p>
                  </a:txBody>
                  <a:tcPr/>
                </a:tc>
                <a:tc>
                  <a:txBody>
                    <a:bodyPr/>
                    <a:lstStyle/>
                    <a:p>
                      <a:r>
                        <a:rPr lang="en-GB" dirty="0"/>
                        <a:t>Column header 2</a:t>
                      </a:r>
                    </a:p>
                  </a:txBody>
                  <a:tcPr/>
                </a:tc>
                <a:tc>
                  <a:txBody>
                    <a:bodyPr/>
                    <a:lstStyle/>
                    <a:p>
                      <a:r>
                        <a:rPr lang="en-GB" dirty="0"/>
                        <a:t>Column header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Column header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Column header 5</a:t>
                      </a:r>
                    </a:p>
                  </a:txBody>
                  <a:tcPr/>
                </a:tc>
                <a:extLst>
                  <a:ext uri="{0D108BD9-81ED-4DB2-BD59-A6C34878D82A}">
                    <a16:rowId xmlns:a16="http://schemas.microsoft.com/office/drawing/2014/main" val="1552995819"/>
                  </a:ext>
                </a:extLst>
              </a:tr>
              <a:tr h="370840">
                <a:tc>
                  <a:txBody>
                    <a:bodyPr/>
                    <a:lstStyle/>
                    <a:p>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extLst>
                  <a:ext uri="{0D108BD9-81ED-4DB2-BD59-A6C34878D82A}">
                    <a16:rowId xmlns:a16="http://schemas.microsoft.com/office/drawing/2014/main" val="3694999054"/>
                  </a:ext>
                </a:extLst>
              </a:tr>
              <a:tr h="370840">
                <a:tc>
                  <a:txBody>
                    <a:bodyPr/>
                    <a:lstStyle/>
                    <a:p>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Text here</a:t>
                      </a:r>
                    </a:p>
                  </a:txBody>
                  <a:tcPr/>
                </a:tc>
                <a:extLst>
                  <a:ext uri="{0D108BD9-81ED-4DB2-BD59-A6C34878D82A}">
                    <a16:rowId xmlns:a16="http://schemas.microsoft.com/office/drawing/2014/main" val="1704777671"/>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56624510"/>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98139947"/>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384896538"/>
                  </a:ext>
                </a:extLst>
              </a:tr>
              <a:tr h="370840">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6265335"/>
                  </a:ext>
                </a:extLst>
              </a:tr>
            </a:tbl>
          </a:graphicData>
        </a:graphic>
      </p:graphicFrame>
    </p:spTree>
    <p:extLst>
      <p:ext uri="{BB962C8B-B14F-4D97-AF65-F5344CB8AC3E}">
        <p14:creationId xmlns:p14="http://schemas.microsoft.com/office/powerpoint/2010/main" val="303901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579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5702379"/>
      </p:ext>
    </p:extLst>
  </p:cSld>
  <p:clrMapOvr>
    <a:masterClrMapping/>
  </p:clrMapOvr>
</p:sld>
</file>

<file path=ppt/theme/theme1.xml><?xml version="1.0" encoding="utf-8"?>
<a:theme xmlns:a="http://schemas.openxmlformats.org/drawingml/2006/main" name="Office Theme">
  <a:themeElements>
    <a:clrScheme name="TBPs">
      <a:dk1>
        <a:srgbClr val="262626"/>
      </a:dk1>
      <a:lt1>
        <a:sysClr val="window" lastClr="FFFFFF"/>
      </a:lt1>
      <a:dk2>
        <a:srgbClr val="262626"/>
      </a:dk2>
      <a:lt2>
        <a:srgbClr val="E8E8E8"/>
      </a:lt2>
      <a:accent1>
        <a:srgbClr val="87189D"/>
      </a:accent1>
      <a:accent2>
        <a:srgbClr val="0077C8"/>
      </a:accent2>
      <a:accent3>
        <a:srgbClr val="002D72"/>
      </a:accent3>
      <a:accent4>
        <a:srgbClr val="2CCCD3"/>
      </a:accent4>
      <a:accent5>
        <a:srgbClr val="78BE21"/>
      </a:accent5>
      <a:accent6>
        <a:srgbClr val="AC145A"/>
      </a:accent6>
      <a:hlink>
        <a:srgbClr val="002D72"/>
      </a:hlink>
      <a:folHlink>
        <a:srgbClr val="0077C8"/>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BPs_template_updated" id="{A2299A26-315F-4D29-A4F0-BB43C2B23603}" vid="{F5C3031D-2C96-4FB5-BCF1-F7B7D9638E8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AFAB9A6DBA3C4288D9D824523EA4CE" ma:contentTypeVersion="12" ma:contentTypeDescription="Create a new document." ma:contentTypeScope="" ma:versionID="f75b548f0a1021663c41e99887b52ccc">
  <xsd:schema xmlns:xsd="http://www.w3.org/2001/XMLSchema" xmlns:xs="http://www.w3.org/2001/XMLSchema" xmlns:p="http://schemas.microsoft.com/office/2006/metadata/properties" xmlns:ns2="db549246-eaaf-49de-858e-e584e93ee659" xmlns:ns3="18850a09-b181-4f7c-a777-7f8f001a690d" targetNamespace="http://schemas.microsoft.com/office/2006/metadata/properties" ma:root="true" ma:fieldsID="dda714634c3f8c3dac2f7b3613c4aad1" ns2:_="" ns3:_="">
    <xsd:import namespace="db549246-eaaf-49de-858e-e584e93ee659"/>
    <xsd:import namespace="18850a09-b181-4f7c-a777-7f8f001a690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549246-eaaf-49de-858e-e584e93ee6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c32b6-d060-42fb-93c0-6c46742e1aee"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8850a09-b181-4f7c-a777-7f8f001a690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c21e5234-49e9-4b4e-a3e5-3720cc3e00ad}" ma:internalName="TaxCatchAll" ma:showField="CatchAllData" ma:web="18850a09-b181-4f7c-a777-7f8f001a69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b549246-eaaf-49de-858e-e584e93ee659">
      <Terms xmlns="http://schemas.microsoft.com/office/infopath/2007/PartnerControls"/>
    </lcf76f155ced4ddcb4097134ff3c332f>
    <TaxCatchAll xmlns="18850a09-b181-4f7c-a777-7f8f001a690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445D5B-D953-4996-87C4-1CC55D6903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b549246-eaaf-49de-858e-e584e93ee659"/>
    <ds:schemaRef ds:uri="18850a09-b181-4f7c-a777-7f8f001a69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D324B3-187F-45CB-9D41-AA797B594EE6}">
  <ds:schemaRefs>
    <ds:schemaRef ds:uri="http://schemas.microsoft.com/office/2006/metadata/properties"/>
    <ds:schemaRef ds:uri="http://schemas.microsoft.com/office/infopath/2007/PartnerControls"/>
    <ds:schemaRef ds:uri="db549246-eaaf-49de-858e-e584e93ee659"/>
    <ds:schemaRef ds:uri="18850a09-b181-4f7c-a777-7f8f001a690d"/>
  </ds:schemaRefs>
</ds:datastoreItem>
</file>

<file path=customXml/itemProps3.xml><?xml version="1.0" encoding="utf-8"?>
<ds:datastoreItem xmlns:ds="http://schemas.openxmlformats.org/officeDocument/2006/customXml" ds:itemID="{8C784C54-A75B-444E-8D3A-464E96E440C9}">
  <ds:schemaRefs>
    <ds:schemaRef ds:uri="http://schemas.microsoft.com/sharepoint/v3/contenttype/forms"/>
  </ds:schemaRefs>
</ds:datastoreItem>
</file>

<file path=docMetadata/LabelInfo.xml><?xml version="1.0" encoding="utf-8"?>
<clbl:labelList xmlns:clbl="http://schemas.microsoft.com/office/2020/mipLabelMetadata">
  <clbl:label id="{b4199b9c-a89e-442f-9799-431511f14748}" enabled="1" method="Privileged" siteId="{10efe0bd-a030-4bca-809c-b5e6745e499a}" removed="0"/>
</clbl:labelList>
</file>

<file path=docProps/app.xml><?xml version="1.0" encoding="utf-8"?>
<Properties xmlns="http://schemas.openxmlformats.org/officeDocument/2006/extended-properties" xmlns:vt="http://schemas.openxmlformats.org/officeDocument/2006/docPropsVTypes">
  <Template/>
  <TotalTime>126</TotalTime>
  <Words>1142</Words>
  <Application>Microsoft Office PowerPoint</Application>
  <PresentationFormat>Widescreen</PresentationFormat>
  <Paragraphs>69</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Source Sans Pro</vt:lpstr>
      <vt:lpstr>Office Theme</vt:lpstr>
      <vt:lpstr>Presentation title to go here</vt:lpstr>
      <vt:lpstr>Presentation title to go here</vt:lpstr>
      <vt:lpstr>Presentation title to go here</vt:lpstr>
      <vt:lpstr>Section title to go here</vt:lpstr>
      <vt:lpstr>Accessibility guidance 2 </vt:lpstr>
      <vt:lpstr>Accessibility guidance 2</vt:lpstr>
      <vt:lpstr>Slide title to go here</vt:lpstr>
      <vt:lpstr>Slide title to go here</vt:lpstr>
      <vt:lpstr>Slide title to go here</vt:lpstr>
      <vt:lpstr>Slide title to go here</vt:lpstr>
      <vt:lpstr>Slide title to go here</vt:lpstr>
      <vt:lpstr>Slide title to go here</vt:lpstr>
      <vt:lpstr>Slide title to go here</vt:lpstr>
      <vt:lpstr>Slide title to go here</vt:lpstr>
      <vt:lpstr>Slide title to go here</vt:lpstr>
      <vt:lpstr>Slide title to go here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Eilidh Atkins</dc:creator>
  <cp:lastModifiedBy>Eilidh Atkins</cp:lastModifiedBy>
  <cp:revision>3</cp:revision>
  <dcterms:created xsi:type="dcterms:W3CDTF">2026-06-03T15:26:56Z</dcterms:created>
  <dcterms:modified xsi:type="dcterms:W3CDTF">2026-08-11T11:31:56Z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0x010100ABAFAB9A6DBA3C4288D9D824523EA4CE</vt:lpwstr>
  </property>
  <property fmtid="{D5CDD505-2E9C-101B-9397-08002B2CF9AE}" pid="3" name="MediaServiceImageTags">
    <vt:lpwstr/>
  </property>
</Properties>
</file>