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Metadata/LabelInfo.xml" ContentType="application/vnd.ms-office.classificationlabels+xml"/>
  <Override PartName="/ppt/slideLayouts/slideLayout7.xml" ContentType="application/vnd.openxmlformats-officedocument.presentationml.slideLayout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lidh Atkins" userId="aca40576-f2a3-4ffe-9b36-01cd4bcd12f0" providerId="ADAL" clId="{9A33D9C7-F26E-4E3E-BE0F-62266314CCF8}"/>
    <pc:docChg chg="custSel addSld delSld modSld modMainMaster">
      <pc:chgData name="Eilidh Atkins" userId="aca40576-f2a3-4ffe-9b36-01cd4bcd12f0" providerId="ADAL" clId="{9A33D9C7-F26E-4E3E-BE0F-62266314CCF8}" dt="2026-08-11T11:23:45.016" v="6" actId="22"/>
      <pc:docMkLst>
        <pc:docMk/>
      </pc:docMkLst>
      <pc:sldChg chg="addSp mod">
        <pc:chgData name="Eilidh Atkins" userId="aca40576-f2a3-4ffe-9b36-01cd4bcd12f0" providerId="ADAL" clId="{9A33D9C7-F26E-4E3E-BE0F-62266314CCF8}" dt="2026-08-11T11:23:22.078" v="5" actId="22"/>
        <pc:sldMkLst>
          <pc:docMk/>
          <pc:sldMk cId="1765228118" sldId="256"/>
        </pc:sldMkLst>
        <pc:spChg chg="add">
          <ac:chgData name="Eilidh Atkins" userId="aca40576-f2a3-4ffe-9b36-01cd4bcd12f0" providerId="ADAL" clId="{9A33D9C7-F26E-4E3E-BE0F-62266314CCF8}" dt="2026-08-11T11:23:22.078" v="5" actId="22"/>
          <ac:spMkLst>
            <pc:docMk/>
            <pc:sldMk cId="1765228118" sldId="256"/>
            <ac:spMk id="7" creationId="{665E32A2-7C3C-F150-D94C-2D22B5E49042}"/>
          </ac:spMkLst>
        </pc:spChg>
        <pc:picChg chg="add">
          <ac:chgData name="Eilidh Atkins" userId="aca40576-f2a3-4ffe-9b36-01cd4bcd12f0" providerId="ADAL" clId="{9A33D9C7-F26E-4E3E-BE0F-62266314CCF8}" dt="2026-08-11T11:23:22.078" v="5" actId="22"/>
          <ac:picMkLst>
            <pc:docMk/>
            <pc:sldMk cId="1765228118" sldId="256"/>
            <ac:picMk id="5" creationId="{C4619D3D-00F5-3A11-8582-6390186CA7AE}"/>
          </ac:picMkLst>
        </pc:picChg>
      </pc:sldChg>
      <pc:sldChg chg="del">
        <pc:chgData name="Eilidh Atkins" userId="aca40576-f2a3-4ffe-9b36-01cd4bcd12f0" providerId="ADAL" clId="{9A33D9C7-F26E-4E3E-BE0F-62266314CCF8}" dt="2026-08-11T11:22:53.924" v="4" actId="47"/>
        <pc:sldMkLst>
          <pc:docMk/>
          <pc:sldMk cId="1227221899" sldId="257"/>
        </pc:sldMkLst>
      </pc:sldChg>
      <pc:sldChg chg="addSp new mod">
        <pc:chgData name="Eilidh Atkins" userId="aca40576-f2a3-4ffe-9b36-01cd4bcd12f0" providerId="ADAL" clId="{9A33D9C7-F26E-4E3E-BE0F-62266314CCF8}" dt="2026-08-11T11:23:45.016" v="6" actId="22"/>
        <pc:sldMkLst>
          <pc:docMk/>
          <pc:sldMk cId="2629866049" sldId="258"/>
        </pc:sldMkLst>
        <pc:spChg chg="add">
          <ac:chgData name="Eilidh Atkins" userId="aca40576-f2a3-4ffe-9b36-01cd4bcd12f0" providerId="ADAL" clId="{9A33D9C7-F26E-4E3E-BE0F-62266314CCF8}" dt="2026-08-11T11:23:45.016" v="6" actId="22"/>
          <ac:spMkLst>
            <pc:docMk/>
            <pc:sldMk cId="2629866049" sldId="258"/>
            <ac:spMk id="5" creationId="{1CE792C7-30C2-AD2B-C7C3-938C31CA6BDF}"/>
          </ac:spMkLst>
        </pc:spChg>
        <pc:picChg chg="add">
          <ac:chgData name="Eilidh Atkins" userId="aca40576-f2a3-4ffe-9b36-01cd4bcd12f0" providerId="ADAL" clId="{9A33D9C7-F26E-4E3E-BE0F-62266314CCF8}" dt="2026-08-11T11:23:45.016" v="6" actId="22"/>
          <ac:picMkLst>
            <pc:docMk/>
            <pc:sldMk cId="2629866049" sldId="258"/>
            <ac:picMk id="3" creationId="{72927657-C1DD-56EF-9551-1E00F909E708}"/>
          </ac:picMkLst>
        </pc:picChg>
      </pc:sldChg>
      <pc:sldMasterChg chg="modSldLayout">
        <pc:chgData name="Eilidh Atkins" userId="aca40576-f2a3-4ffe-9b36-01cd4bcd12f0" providerId="ADAL" clId="{9A33D9C7-F26E-4E3E-BE0F-62266314CCF8}" dt="2026-08-11T11:22:39.652" v="2" actId="478"/>
        <pc:sldMasterMkLst>
          <pc:docMk/>
          <pc:sldMasterMk cId="1144231427" sldId="2147483648"/>
        </pc:sldMasterMkLst>
        <pc:sldLayoutChg chg="addSp delSp mod">
          <pc:chgData name="Eilidh Atkins" userId="aca40576-f2a3-4ffe-9b36-01cd4bcd12f0" providerId="ADAL" clId="{9A33D9C7-F26E-4E3E-BE0F-62266314CCF8}" dt="2026-08-11T11:22:39.652" v="2" actId="478"/>
          <pc:sldLayoutMkLst>
            <pc:docMk/>
            <pc:sldMasterMk cId="1144231427" sldId="2147483648"/>
            <pc:sldLayoutMk cId="2393109553" sldId="2147483650"/>
          </pc:sldLayoutMkLst>
          <pc:spChg chg="del">
            <ac:chgData name="Eilidh Atkins" userId="aca40576-f2a3-4ffe-9b36-01cd4bcd12f0" providerId="ADAL" clId="{9A33D9C7-F26E-4E3E-BE0F-62266314CCF8}" dt="2026-08-11T11:22:37.773" v="1" actId="478"/>
            <ac:spMkLst>
              <pc:docMk/>
              <pc:sldMasterMk cId="1144231427" sldId="2147483648"/>
              <pc:sldLayoutMk cId="2393109553" sldId="2147483650"/>
              <ac:spMk id="2" creationId="{451723D6-55F1-BC1C-5E9B-7E72B9DC2ED8}"/>
            </ac:spMkLst>
          </pc:spChg>
          <pc:spChg chg="del">
            <ac:chgData name="Eilidh Atkins" userId="aca40576-f2a3-4ffe-9b36-01cd4bcd12f0" providerId="ADAL" clId="{9A33D9C7-F26E-4E3E-BE0F-62266314CCF8}" dt="2026-08-11T11:22:39.652" v="2" actId="478"/>
            <ac:spMkLst>
              <pc:docMk/>
              <pc:sldMasterMk cId="1144231427" sldId="2147483648"/>
              <pc:sldLayoutMk cId="2393109553" sldId="2147483650"/>
              <ac:spMk id="3" creationId="{60F180B3-B9BB-9A23-2A33-287B3EAB495B}"/>
            </ac:spMkLst>
          </pc:spChg>
          <pc:spChg chg="add">
            <ac:chgData name="Eilidh Atkins" userId="aca40576-f2a3-4ffe-9b36-01cd4bcd12f0" providerId="ADAL" clId="{9A33D9C7-F26E-4E3E-BE0F-62266314CCF8}" dt="2026-08-11T11:22:29.950" v="0" actId="22"/>
            <ac:spMkLst>
              <pc:docMk/>
              <pc:sldMasterMk cId="1144231427" sldId="2147483648"/>
              <pc:sldLayoutMk cId="2393109553" sldId="2147483650"/>
              <ac:spMk id="8" creationId="{15E4CFC1-36C1-5E02-2000-E94DF5F58892}"/>
            </ac:spMkLst>
          </pc:spChg>
          <pc:spChg chg="add">
            <ac:chgData name="Eilidh Atkins" userId="aca40576-f2a3-4ffe-9b36-01cd4bcd12f0" providerId="ADAL" clId="{9A33D9C7-F26E-4E3E-BE0F-62266314CCF8}" dt="2026-08-11T11:22:29.950" v="0" actId="22"/>
            <ac:spMkLst>
              <pc:docMk/>
              <pc:sldMasterMk cId="1144231427" sldId="2147483648"/>
              <pc:sldLayoutMk cId="2393109553" sldId="2147483650"/>
              <ac:spMk id="12" creationId="{197CC860-A597-1457-14A0-DF3A9E947631}"/>
            </ac:spMkLst>
          </pc:spChg>
          <pc:picChg chg="add">
            <ac:chgData name="Eilidh Atkins" userId="aca40576-f2a3-4ffe-9b36-01cd4bcd12f0" providerId="ADAL" clId="{9A33D9C7-F26E-4E3E-BE0F-62266314CCF8}" dt="2026-08-11T11:22:29.950" v="0" actId="22"/>
            <ac:picMkLst>
              <pc:docMk/>
              <pc:sldMasterMk cId="1144231427" sldId="2147483648"/>
              <pc:sldLayoutMk cId="2393109553" sldId="2147483650"/>
              <ac:picMk id="10" creationId="{5F2BE2AC-2CDA-994A-D82D-477F4F1519CC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B0C4-7A2E-5083-67E0-28111D494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B5314-7E5A-8A72-2084-64A89D9CA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4857C-9ACD-604B-57EE-0135D9D6A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7256D-931A-71CC-727E-65044660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2DBF5-4050-0830-492A-CDC006AAA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37A37-72FA-9C66-4466-F78E52778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749" y="0"/>
            <a:ext cx="12192000" cy="6941573"/>
          </a:xfrm>
          <a:prstGeom prst="rect">
            <a:avLst/>
          </a:prstGeom>
          <a:gradFill>
            <a:gsLst>
              <a:gs pos="0">
                <a:schemeClr val="accent2"/>
              </a:gs>
              <a:gs pos="60000">
                <a:srgbClr val="22287D"/>
              </a:gs>
              <a:gs pos="39000">
                <a:schemeClr val="accent3"/>
              </a:gs>
              <a:gs pos="10000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3F15D0-6333-B5A2-FD19-027C6058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749" y="670206"/>
            <a:ext cx="2656872" cy="12958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2E4E11-1FEC-296E-D234-18372C0A5F72}"/>
              </a:ext>
            </a:extLst>
          </p:cNvPr>
          <p:cNvSpPr txBox="1"/>
          <p:nvPr userDrawn="1"/>
        </p:nvSpPr>
        <p:spPr>
          <a:xfrm>
            <a:off x="1047224" y="1997805"/>
            <a:ext cx="2687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Based Precautions (TBPs) guidance has changed</a:t>
            </a:r>
          </a:p>
        </p:txBody>
      </p:sp>
    </p:spTree>
    <p:extLst>
      <p:ext uri="{BB962C8B-B14F-4D97-AF65-F5344CB8AC3E}">
        <p14:creationId xmlns:p14="http://schemas.microsoft.com/office/powerpoint/2010/main" val="146344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1C15-EA2F-3CD4-DDE8-76E95DA3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2B8D10-26BE-7AD5-B2EF-A61189C3B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71612-57A3-A1CB-AF7E-665F5A20A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5B7C7-5062-5CCB-9EFF-BEBAD85E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842AF-84CA-3EA5-35C3-909876EA0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69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553F4-3AF6-68D0-3015-FCDA769F5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613EA-51F1-FC95-EC9C-84F9891C0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0BBE1-1C3E-B220-F4E6-9116B3504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F32FC-9E5E-297C-84C4-9B75818D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23D29-957E-494E-B518-4862DD17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36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2F595-7EF4-6973-8076-019D4AEF8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F26ED-79B1-52D2-6059-0BBC976F0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BB07B-8A07-677E-6F8C-FDC7D89A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E4CFC1-36C1-5E02-2000-E94DF5F58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749" y="2487477"/>
            <a:ext cx="12192000" cy="4454095"/>
          </a:xfrm>
          <a:prstGeom prst="rect">
            <a:avLst/>
          </a:prstGeom>
          <a:gradFill>
            <a:gsLst>
              <a:gs pos="0">
                <a:schemeClr val="accent2"/>
              </a:gs>
              <a:gs pos="60000">
                <a:srgbClr val="22287D"/>
              </a:gs>
              <a:gs pos="39000">
                <a:schemeClr val="accent3"/>
              </a:gs>
              <a:gs pos="10000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2BE2AC-2CDA-994A-D82D-477F4F15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749" y="1747338"/>
            <a:ext cx="2656872" cy="12958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7CC860-A597-1457-14A0-DF3A9E947631}"/>
              </a:ext>
            </a:extLst>
          </p:cNvPr>
          <p:cNvSpPr txBox="1"/>
          <p:nvPr userDrawn="1"/>
        </p:nvSpPr>
        <p:spPr>
          <a:xfrm>
            <a:off x="1047224" y="3074937"/>
            <a:ext cx="2687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Based Precautions (TBPs) guidance </a:t>
            </a:r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changed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0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B5D49-C536-82E8-178E-31ECD281B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BAED0-5E50-AD06-7C20-A6FD573D3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4A21B-DC43-83EE-DEF2-6E70A2A8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97A86-8DF9-8BF1-BC73-169607F8E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75E40-C67D-8F20-9DE0-3F5D1EA6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84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7781B-8B4C-E61E-E272-D73B4EA0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9D5C1-7900-E4BC-991D-ABB534E45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586B1-B94D-AFCE-461C-0632F19B1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F243D-2FF4-7266-0E77-A53D21A4D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C0F46-60AF-3E97-BC86-82983234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0EE8D-53D5-656E-53BD-A5A9A7A4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89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68E7A-1362-7740-4B3E-2F4331C81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B70CC-18B9-B251-8A19-263F8F86B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CDAD5-E2CD-A30F-AF1E-8AE71D4C9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CCC32-841C-EED1-3964-8C7E84B495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51DE6E-1E21-0806-745F-4C3C041B7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3BD270-3442-08F7-BE9A-3865FEDDE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E50E2-41EB-C60A-E9D1-01DB71A95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8FA56-FB85-DCDF-7CDE-E876F323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2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C468F-45A4-D78C-2018-A086B3034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EBCAA2-EA51-7CDD-F321-C15D2E42A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D96873-0F56-8167-3D6D-9571B1DA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2B31B-BCCD-BA41-DBC8-40E05C01D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13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185CB0-50C6-27DB-0427-C11566C9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CD6FB-3302-F6F6-530D-F791A672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E16C8-7226-15B2-CE83-C7883EDAA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29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10FAF-3A6C-0CDC-E5B7-B687F48F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523FB-0BE7-D685-DC79-2D339A6CC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B66E4-FCE4-D405-FAC9-FBE7623A6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BB474-7A15-1DA1-4BEE-71AAAFED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985F6-F5F0-61A1-FB08-02B83295F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FD1DE-47F1-C557-FB72-79288F81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1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B8CBC-D9BB-0A80-380B-D99D5600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9BCDA-2D70-1472-A100-A37360396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0005C-8E3E-1CA8-0B16-CDEC3C671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2FFD0-5170-331A-653C-C67C4FAAF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0B776-312C-C581-1AF0-85A1F13E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9E559-DC05-0835-7121-47BC4513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0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125F13-1ECE-24F2-ECAA-743177E8A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98795-4987-DDF6-9BA1-863006F56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DEE86-159C-545E-1D8D-0A82AE7A2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14430F-6FBE-42A6-8A49-1E8CBB15F59C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2EE99-B254-175F-FD86-125E34ABA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8006B-8AC0-507A-6C6B-CB9418D15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F7820-5754-404C-AB46-078E97287A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3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619D3D-00F5-3A11-8582-6390186CA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124" y="666427"/>
            <a:ext cx="1130253" cy="744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E32A2-7C3C-F150-D94C-2D22B5E49042}"/>
              </a:ext>
            </a:extLst>
          </p:cNvPr>
          <p:cNvSpPr txBox="1"/>
          <p:nvPr/>
        </p:nvSpPr>
        <p:spPr>
          <a:xfrm>
            <a:off x="2726738" y="3931589"/>
            <a:ext cx="77479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u="sng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delete this text box after you have read this.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NHS Scotland logo to your Health Board logo (if required).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done, in order to save this as an image file, please click File &gt; Save As &gt; and from the File Type drop down menu select JPG.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now use this JPG as your Teams Background.</a:t>
            </a:r>
          </a:p>
        </p:txBody>
      </p:sp>
    </p:spTree>
    <p:extLst>
      <p:ext uri="{BB962C8B-B14F-4D97-AF65-F5344CB8AC3E}">
        <p14:creationId xmlns:p14="http://schemas.microsoft.com/office/powerpoint/2010/main" val="176522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927657-C1DD-56EF-9551-1E00F909E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2124" y="666427"/>
            <a:ext cx="1130252" cy="74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E792C7-30C2-AD2B-C7C3-938C31CA6BDF}"/>
              </a:ext>
            </a:extLst>
          </p:cNvPr>
          <p:cNvSpPr txBox="1"/>
          <p:nvPr/>
        </p:nvSpPr>
        <p:spPr>
          <a:xfrm>
            <a:off x="2680243" y="4675508"/>
            <a:ext cx="77479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u="sng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delete this text box after you have read this.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NHS Scotland logo to your Health Board logo (if required).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done, in order to save this as an image file, please click File &gt; Save As &gt; and from the File Type drop down menu select JPG.</a:t>
            </a:r>
          </a:p>
          <a:p>
            <a:pPr marL="342900" indent="-342900">
              <a:buAutoNum type="arabicPeriod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now use this JPG as your Teams Background.</a:t>
            </a:r>
          </a:p>
        </p:txBody>
      </p:sp>
    </p:spTree>
    <p:extLst>
      <p:ext uri="{BB962C8B-B14F-4D97-AF65-F5344CB8AC3E}">
        <p14:creationId xmlns:p14="http://schemas.microsoft.com/office/powerpoint/2010/main" val="262986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BPs">
      <a:dk1>
        <a:srgbClr val="262626"/>
      </a:dk1>
      <a:lt1>
        <a:sysClr val="window" lastClr="FFFFFF"/>
      </a:lt1>
      <a:dk2>
        <a:srgbClr val="262626"/>
      </a:dk2>
      <a:lt2>
        <a:srgbClr val="E8E8E8"/>
      </a:lt2>
      <a:accent1>
        <a:srgbClr val="87189D"/>
      </a:accent1>
      <a:accent2>
        <a:srgbClr val="0077C8"/>
      </a:accent2>
      <a:accent3>
        <a:srgbClr val="002D72"/>
      </a:accent3>
      <a:accent4>
        <a:srgbClr val="2CCCD3"/>
      </a:accent4>
      <a:accent5>
        <a:srgbClr val="78BE21"/>
      </a:accent5>
      <a:accent6>
        <a:srgbClr val="AC145A"/>
      </a:accent6>
      <a:hlink>
        <a:srgbClr val="002D72"/>
      </a:hlink>
      <a:folHlink>
        <a:srgbClr val="0077C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AFAB9A6DBA3C4288D9D824523EA4CE" ma:contentTypeVersion="12" ma:contentTypeDescription="Create a new document." ma:contentTypeScope="" ma:versionID="f75b548f0a1021663c41e99887b52ccc">
  <xsd:schema xmlns:xsd="http://www.w3.org/2001/XMLSchema" xmlns:xs="http://www.w3.org/2001/XMLSchema" xmlns:p="http://schemas.microsoft.com/office/2006/metadata/properties" xmlns:ns2="db549246-eaaf-49de-858e-e584e93ee659" xmlns:ns3="18850a09-b181-4f7c-a777-7f8f001a690d" targetNamespace="http://schemas.microsoft.com/office/2006/metadata/properties" ma:root="true" ma:fieldsID="dda714634c3f8c3dac2f7b3613c4aad1" ns2:_="" ns3:_="">
    <xsd:import namespace="db549246-eaaf-49de-858e-e584e93ee659"/>
    <xsd:import namespace="18850a09-b181-4f7c-a777-7f8f001a69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549246-eaaf-49de-858e-e584e93ee6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0a09-b181-4f7c-a777-7f8f001a690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21e5234-49e9-4b4e-a3e5-3720cc3e00ad}" ma:internalName="TaxCatchAll" ma:showField="CatchAllData" ma:web="18850a09-b181-4f7c-a777-7f8f001a69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549246-eaaf-49de-858e-e584e93ee659">
      <Terms xmlns="http://schemas.microsoft.com/office/infopath/2007/PartnerControls"/>
    </lcf76f155ced4ddcb4097134ff3c332f>
    <TaxCatchAll xmlns="18850a09-b181-4f7c-a777-7f8f001a690d" xsi:nil="true"/>
  </documentManagement>
</p:properties>
</file>

<file path=customXml/itemProps1.xml><?xml version="1.0" encoding="utf-8"?>
<ds:datastoreItem xmlns:ds="http://schemas.openxmlformats.org/officeDocument/2006/customXml" ds:itemID="{48E0177F-55AC-4151-AFD1-C9D256D21A90}"/>
</file>

<file path=customXml/itemProps2.xml><?xml version="1.0" encoding="utf-8"?>
<ds:datastoreItem xmlns:ds="http://schemas.openxmlformats.org/officeDocument/2006/customXml" ds:itemID="{AA715643-3D6C-4668-A07D-2707DF026435}"/>
</file>

<file path=customXml/itemProps3.xml><?xml version="1.0" encoding="utf-8"?>
<ds:datastoreItem xmlns:ds="http://schemas.openxmlformats.org/officeDocument/2006/customXml" ds:itemID="{EE8E115A-0915-46C1-9EA5-16AAB9FA10CD}"/>
</file>

<file path=docMetadata/LabelInfo.xml><?xml version="1.0" encoding="utf-8"?>
<clbl:labelList xmlns:clbl="http://schemas.microsoft.com/office/2020/mipLabelMetadata">
  <clbl:label id="{b4199b9c-a89e-442f-9799-431511f14748}" enabled="1" method="Privileged" siteId="{10efe0bd-a030-4bca-809c-b5e6745e499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138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Eilidh Atkins</dc:creator>
  <cp:lastModifiedBy>Eilidh Atkins</cp:lastModifiedBy>
  <cp:revision>1</cp:revision>
  <dcterms:created xsi:type="dcterms:W3CDTF">2026-08-11T11:18:44Z</dcterms:created>
  <dcterms:modified xsi:type="dcterms:W3CDTF">2026-08-11T11:23:49Z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0x010100ABAFAB9A6DBA3C4288D9D824523EA4CE</vt:lpwstr>
  </property>
</Properties>
</file>